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jpeg"/>
  <Override PartName="/ppt/notesSlides/notesSlide4.xml" ContentType="application/vnd.openxmlformats-officedocument.presentationml.notesSlide+xml"/>
  <Override PartName="/ppt/media/image5.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6" r:id="rId6"/>
    <p:sldId id="265" r:id="rId7"/>
    <p:sldId id="261" r:id="rId8"/>
    <p:sldId id="263" r:id="rId9"/>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9152" y="0"/>
            <a:ext cx="4022937" cy="349250"/>
          </a:xfrm>
          <a:prstGeom prst="rect">
            <a:avLst/>
          </a:prstGeom>
        </p:spPr>
        <p:txBody>
          <a:bodyPr vert="horz" lIns="92958" tIns="46479" rIns="92958" bIns="46479" rtlCol="0"/>
          <a:lstStyle>
            <a:lvl1pPr algn="r">
              <a:defRPr sz="1200"/>
            </a:lvl1pPr>
          </a:lstStyle>
          <a:p>
            <a:fld id="{041AE39D-8575-4792-BE06-CE5894893C0F}" type="datetimeFigureOut">
              <a:rPr lang="en-US" smtClean="0"/>
              <a:t>5/5/2020</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5"/>
            <a:ext cx="7426960" cy="314325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134"/>
            <a:ext cx="4022937"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9152" y="6634134"/>
            <a:ext cx="4022937" cy="349250"/>
          </a:xfrm>
          <a:prstGeom prst="rect">
            <a:avLst/>
          </a:prstGeom>
        </p:spPr>
        <p:txBody>
          <a:bodyPr vert="horz" lIns="92958" tIns="46479" rIns="92958" bIns="46479" rtlCol="0" anchor="b"/>
          <a:lstStyle>
            <a:lvl1pPr algn="r">
              <a:defRPr sz="1200"/>
            </a:lvl1pPr>
          </a:lstStyle>
          <a:p>
            <a:fld id="{7B38DA91-2B8A-4ECB-B4B4-20BBED3DCADA}" type="slidenum">
              <a:rPr lang="en-US" smtClean="0"/>
              <a:t>‹#›</a:t>
            </a:fld>
            <a:endParaRPr lang="en-US"/>
          </a:p>
        </p:txBody>
      </p:sp>
    </p:spTree>
    <p:extLst>
      <p:ext uri="{BB962C8B-B14F-4D97-AF65-F5344CB8AC3E}">
        <p14:creationId xmlns:p14="http://schemas.microsoft.com/office/powerpoint/2010/main" val="31573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5/5/2020</a:t>
            </a:fld>
            <a:endParaRPr lang="en-US"/>
          </a:p>
        </p:txBody>
      </p:sp>
      <p:sp>
        <p:nvSpPr>
          <p:cNvPr id="6" name="Holder 6"/>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5/5/2020</a:t>
            </a:fld>
            <a:endParaRPr lang="en-US"/>
          </a:p>
        </p:txBody>
      </p:sp>
      <p:sp>
        <p:nvSpPr>
          <p:cNvPr id="6" name="Holder 6"/>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45640" y="2085651"/>
            <a:ext cx="1923415" cy="4099560"/>
          </a:xfrm>
          <a:prstGeom prst="rect">
            <a:avLst/>
          </a:prstGeom>
        </p:spPr>
        <p:txBody>
          <a:bodyPr wrap="square" lIns="0" tIns="0" rIns="0" bIns="0">
            <a:spAutoFit/>
          </a:bodyPr>
          <a:lstStyle>
            <a:lvl1pPr>
              <a:defRPr sz="1600" b="0" i="0" u="heavy">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5/5/2020</a:t>
            </a:fld>
            <a:endParaRPr lang="en-US"/>
          </a:p>
        </p:txBody>
      </p:sp>
      <p:sp>
        <p:nvSpPr>
          <p:cNvPr id="7" name="Holder 7"/>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5/5/2020</a:t>
            </a:fld>
            <a:endParaRPr lang="en-US"/>
          </a:p>
        </p:txBody>
      </p:sp>
      <p:sp>
        <p:nvSpPr>
          <p:cNvPr id="5" name="Holder 5"/>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5/5/2020</a:t>
            </a:fld>
            <a:endParaRPr lang="en-US"/>
          </a:p>
        </p:txBody>
      </p:sp>
      <p:sp>
        <p:nvSpPr>
          <p:cNvPr id="4" name="Holder 4"/>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537570" y="178282"/>
            <a:ext cx="1447805" cy="575284"/>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919162"/>
            <a:ext cx="9144000" cy="71437"/>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487000" y="291222"/>
            <a:ext cx="8169998" cy="554355"/>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a:xfrm>
            <a:off x="444527" y="1360011"/>
            <a:ext cx="8254945" cy="34042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5/5/2020</a:t>
            </a:fld>
            <a:endParaRPr lang="en-US"/>
          </a:p>
        </p:txBody>
      </p:sp>
      <p:sp>
        <p:nvSpPr>
          <p:cNvPr id="6" name="Holder 6"/>
          <p:cNvSpPr>
            <a:spLocks noGrp="1"/>
          </p:cNvSpPr>
          <p:nvPr>
            <p:ph type="sldNum" sz="quarter" idx="7"/>
          </p:nvPr>
        </p:nvSpPr>
        <p:spPr>
          <a:xfrm>
            <a:off x="8692768" y="6633052"/>
            <a:ext cx="109220" cy="139700"/>
          </a:xfrm>
          <a:prstGeom prst="rect">
            <a:avLst/>
          </a:prstGeom>
        </p:spPr>
        <p:txBody>
          <a:bodyPr wrap="square" lIns="0" tIns="0" rIns="0" bIns="0">
            <a:spAutoFit/>
          </a:bodyPr>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centerpointenergy.com/construc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176962"/>
            <a:ext cx="9144000" cy="7143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508596" y="1761528"/>
            <a:ext cx="2466975" cy="304800"/>
          </a:xfrm>
          <a:prstGeom prst="rect">
            <a:avLst/>
          </a:prstGeom>
        </p:spPr>
        <p:txBody>
          <a:bodyPr vert="horz" wrap="square" lIns="0" tIns="0" rIns="0" bIns="0" rtlCol="0">
            <a:spAutoFit/>
          </a:bodyPr>
          <a:lstStyle/>
          <a:p>
            <a:pPr marL="12700">
              <a:lnSpc>
                <a:spcPct val="100000"/>
              </a:lnSpc>
            </a:pPr>
            <a:r>
              <a:rPr sz="2400" b="1" spc="-25" dirty="0">
                <a:latin typeface="Calibri"/>
                <a:cs typeface="Calibri"/>
              </a:rPr>
              <a:t>CenterPoin</a:t>
            </a:r>
            <a:r>
              <a:rPr sz="2400" b="1" spc="-10" dirty="0">
                <a:latin typeface="Calibri"/>
                <a:cs typeface="Calibri"/>
              </a:rPr>
              <a:t>t</a:t>
            </a:r>
            <a:r>
              <a:rPr sz="2400" b="1" spc="30" dirty="0">
                <a:latin typeface="Calibri"/>
                <a:cs typeface="Calibri"/>
              </a:rPr>
              <a:t> </a:t>
            </a:r>
            <a:r>
              <a:rPr sz="2400" b="1" spc="-5" dirty="0">
                <a:latin typeface="Calibri"/>
                <a:cs typeface="Calibri"/>
              </a:rPr>
              <a:t>Energy</a:t>
            </a:r>
            <a:endParaRPr sz="2400">
              <a:latin typeface="Calibri"/>
              <a:cs typeface="Calibri"/>
            </a:endParaRPr>
          </a:p>
        </p:txBody>
      </p:sp>
      <p:sp>
        <p:nvSpPr>
          <p:cNvPr id="4" name="object 4"/>
          <p:cNvSpPr txBox="1"/>
          <p:nvPr/>
        </p:nvSpPr>
        <p:spPr>
          <a:xfrm>
            <a:off x="508596" y="2305532"/>
            <a:ext cx="6454140" cy="1064394"/>
          </a:xfrm>
          <a:prstGeom prst="rect">
            <a:avLst/>
          </a:prstGeom>
        </p:spPr>
        <p:txBody>
          <a:bodyPr vert="horz" wrap="square" lIns="0" tIns="0" rIns="0" bIns="0" rtlCol="0">
            <a:spAutoFit/>
          </a:bodyPr>
          <a:lstStyle/>
          <a:p>
            <a:pPr marL="12700">
              <a:lnSpc>
                <a:spcPct val="100000"/>
              </a:lnSpc>
            </a:pPr>
            <a:r>
              <a:rPr sz="2000" b="1" dirty="0">
                <a:latin typeface="Calibri"/>
                <a:cs typeface="Calibri"/>
              </a:rPr>
              <a:t>2</a:t>
            </a:r>
            <a:r>
              <a:rPr lang="en-US" sz="2000" b="1" dirty="0">
                <a:latin typeface="Calibri"/>
                <a:cs typeface="Calibri"/>
              </a:rPr>
              <a:t>020</a:t>
            </a:r>
            <a:r>
              <a:rPr sz="2000" b="1" spc="55" dirty="0">
                <a:latin typeface="Calibri"/>
                <a:cs typeface="Calibri"/>
              </a:rPr>
              <a:t> </a:t>
            </a:r>
            <a:r>
              <a:rPr sz="2000" b="1" dirty="0">
                <a:latin typeface="Calibri"/>
                <a:cs typeface="Calibri"/>
              </a:rPr>
              <a:t>Natural</a:t>
            </a:r>
            <a:r>
              <a:rPr sz="2000" b="1" spc="-20" dirty="0">
                <a:latin typeface="Calibri"/>
                <a:cs typeface="Calibri"/>
              </a:rPr>
              <a:t> </a:t>
            </a:r>
            <a:r>
              <a:rPr sz="2000" b="1" spc="-5" dirty="0">
                <a:latin typeface="Calibri"/>
                <a:cs typeface="Calibri"/>
              </a:rPr>
              <a:t>Ga</a:t>
            </a:r>
            <a:r>
              <a:rPr sz="2000" b="1" dirty="0">
                <a:latin typeface="Calibri"/>
                <a:cs typeface="Calibri"/>
              </a:rPr>
              <a:t>s</a:t>
            </a:r>
            <a:r>
              <a:rPr sz="2000" b="1" spc="-5" dirty="0">
                <a:latin typeface="Calibri"/>
                <a:cs typeface="Calibri"/>
              </a:rPr>
              <a:t> Transmissio</a:t>
            </a:r>
            <a:r>
              <a:rPr sz="2000" b="1" dirty="0">
                <a:latin typeface="Calibri"/>
                <a:cs typeface="Calibri"/>
              </a:rPr>
              <a:t>n</a:t>
            </a:r>
            <a:r>
              <a:rPr sz="2000" b="1" spc="-35" dirty="0">
                <a:latin typeface="Calibri"/>
                <a:cs typeface="Calibri"/>
              </a:rPr>
              <a:t> </a:t>
            </a:r>
            <a:r>
              <a:rPr sz="2000" b="1" spc="-5" dirty="0">
                <a:latin typeface="Calibri"/>
                <a:cs typeface="Calibri"/>
              </a:rPr>
              <a:t>Pipelin</a:t>
            </a:r>
            <a:r>
              <a:rPr sz="2000" b="1" dirty="0">
                <a:latin typeface="Calibri"/>
                <a:cs typeface="Calibri"/>
              </a:rPr>
              <a:t>e</a:t>
            </a:r>
            <a:r>
              <a:rPr sz="2000" b="1" spc="5" dirty="0">
                <a:latin typeface="Calibri"/>
                <a:cs typeface="Calibri"/>
              </a:rPr>
              <a:t> </a:t>
            </a:r>
            <a:r>
              <a:rPr sz="2000" b="1" dirty="0">
                <a:latin typeface="Calibri"/>
                <a:cs typeface="Calibri"/>
              </a:rPr>
              <a:t>Replacement</a:t>
            </a:r>
            <a:r>
              <a:rPr sz="2000" b="1" spc="-25" dirty="0">
                <a:latin typeface="Calibri"/>
                <a:cs typeface="Calibri"/>
              </a:rPr>
              <a:t> </a:t>
            </a:r>
            <a:r>
              <a:rPr sz="2000" b="1" spc="-5" dirty="0">
                <a:latin typeface="Calibri"/>
                <a:cs typeface="Calibri"/>
              </a:rPr>
              <a:t>Project</a:t>
            </a:r>
            <a:endParaRPr sz="2000" dirty="0">
              <a:latin typeface="Calibri"/>
              <a:cs typeface="Calibri"/>
            </a:endParaRPr>
          </a:p>
          <a:p>
            <a:pPr marL="12700">
              <a:lnSpc>
                <a:spcPct val="100000"/>
              </a:lnSpc>
              <a:spcBef>
                <a:spcPts val="1105"/>
              </a:spcBef>
            </a:pPr>
            <a:r>
              <a:rPr lang="en-US" sz="2000" b="1" dirty="0">
                <a:latin typeface="Calibri"/>
                <a:cs typeface="Calibri"/>
              </a:rPr>
              <a:t>St. Louis Park: Texas Avenue S., Cedar Lake Road and Virginia Avenue S. between Wayzata and Minnetonka Boulevards</a:t>
            </a:r>
            <a:endParaRPr sz="2000" b="1" dirty="0">
              <a:latin typeface="Calibri"/>
              <a:cs typeface="Calibri"/>
            </a:endParaRPr>
          </a:p>
        </p:txBody>
      </p:sp>
      <p:sp>
        <p:nvSpPr>
          <p:cNvPr id="5" name="object 5"/>
          <p:cNvSpPr txBox="1"/>
          <p:nvPr/>
        </p:nvSpPr>
        <p:spPr>
          <a:xfrm>
            <a:off x="368300" y="5716778"/>
            <a:ext cx="1369695" cy="215444"/>
          </a:xfrm>
          <a:prstGeom prst="rect">
            <a:avLst/>
          </a:prstGeom>
        </p:spPr>
        <p:txBody>
          <a:bodyPr vert="horz" wrap="square" lIns="0" tIns="0" rIns="0" bIns="0" rtlCol="0">
            <a:spAutoFit/>
          </a:bodyPr>
          <a:lstStyle/>
          <a:p>
            <a:pPr marL="12700">
              <a:lnSpc>
                <a:spcPct val="100000"/>
              </a:lnSpc>
            </a:pPr>
            <a:r>
              <a:rPr lang="en-US" sz="1400" dirty="0">
                <a:latin typeface="Calibri"/>
                <a:cs typeface="Calibri"/>
              </a:rPr>
              <a:t>May 6, 2020</a:t>
            </a: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8546" rIns="0" bIns="0" rtlCol="0">
            <a:spAutoFit/>
          </a:bodyPr>
          <a:lstStyle/>
          <a:p>
            <a:pPr marL="358140">
              <a:lnSpc>
                <a:spcPct val="100000"/>
              </a:lnSpc>
            </a:pPr>
            <a:r>
              <a:rPr spc="-5" dirty="0"/>
              <a:t>Ce</a:t>
            </a:r>
            <a:r>
              <a:rPr dirty="0"/>
              <a:t>nte</a:t>
            </a:r>
            <a:r>
              <a:rPr spc="-10" dirty="0"/>
              <a:t>r</a:t>
            </a:r>
            <a:r>
              <a:rPr dirty="0"/>
              <a:t>Po</a:t>
            </a:r>
            <a:r>
              <a:rPr spc="-5" dirty="0"/>
              <a:t>i</a:t>
            </a:r>
            <a:r>
              <a:rPr dirty="0"/>
              <a:t>nt</a:t>
            </a:r>
            <a:r>
              <a:rPr spc="-25" dirty="0"/>
              <a:t> </a:t>
            </a:r>
            <a:r>
              <a:rPr spc="-10" dirty="0"/>
              <a:t>E</a:t>
            </a:r>
            <a:r>
              <a:rPr dirty="0"/>
              <a:t>n</a:t>
            </a:r>
            <a:r>
              <a:rPr spc="-5" dirty="0"/>
              <a:t>erg</a:t>
            </a:r>
            <a:r>
              <a:rPr dirty="0"/>
              <a:t>y</a:t>
            </a:r>
            <a:r>
              <a:rPr spc="5" dirty="0"/>
              <a:t> </a:t>
            </a:r>
            <a:r>
              <a:rPr dirty="0"/>
              <a:t>- Mi</a:t>
            </a:r>
            <a:r>
              <a:rPr spc="5" dirty="0"/>
              <a:t>n</a:t>
            </a:r>
            <a:r>
              <a:rPr dirty="0"/>
              <a:t>n</a:t>
            </a:r>
            <a:r>
              <a:rPr spc="-5" dirty="0"/>
              <a:t>e</a:t>
            </a:r>
            <a:r>
              <a:rPr dirty="0"/>
              <a:t>sota</a:t>
            </a:r>
            <a:r>
              <a:rPr spc="-40" dirty="0"/>
              <a:t> </a:t>
            </a:r>
            <a:r>
              <a:rPr spc="-5" dirty="0"/>
              <a:t>G</a:t>
            </a:r>
            <a:r>
              <a:rPr spc="-10" dirty="0"/>
              <a:t>a</a:t>
            </a:r>
            <a:r>
              <a:rPr dirty="0"/>
              <a:t>s</a:t>
            </a:r>
            <a:r>
              <a:rPr spc="5" dirty="0"/>
              <a:t> </a:t>
            </a:r>
            <a:r>
              <a:rPr dirty="0"/>
              <a:t>Op</a:t>
            </a:r>
            <a:r>
              <a:rPr spc="-5" dirty="0"/>
              <a:t>er</a:t>
            </a:r>
            <a:r>
              <a:rPr spc="-10" dirty="0"/>
              <a:t>a</a:t>
            </a:r>
            <a:r>
              <a:rPr dirty="0"/>
              <a:t>t</a:t>
            </a:r>
            <a:r>
              <a:rPr spc="-5" dirty="0"/>
              <a:t>i</a:t>
            </a:r>
            <a:r>
              <a:rPr dirty="0"/>
              <a:t>ons</a:t>
            </a:r>
          </a:p>
        </p:txBody>
      </p:sp>
      <p:sp>
        <p:nvSpPr>
          <p:cNvPr id="3" name="object 3"/>
          <p:cNvSpPr/>
          <p:nvPr/>
        </p:nvSpPr>
        <p:spPr>
          <a:xfrm>
            <a:off x="995273" y="1244904"/>
            <a:ext cx="4089400" cy="5079365"/>
          </a:xfrm>
          <a:custGeom>
            <a:avLst/>
            <a:gdLst/>
            <a:ahLst/>
            <a:cxnLst/>
            <a:rect l="l" t="t" r="r" b="b"/>
            <a:pathLst>
              <a:path w="4089400" h="5079365">
                <a:moveTo>
                  <a:pt x="0" y="0"/>
                </a:moveTo>
                <a:lnTo>
                  <a:pt x="4088917" y="0"/>
                </a:lnTo>
                <a:lnTo>
                  <a:pt x="4088917" y="5078780"/>
                </a:lnTo>
                <a:lnTo>
                  <a:pt x="0" y="5078780"/>
                </a:lnTo>
                <a:lnTo>
                  <a:pt x="0" y="0"/>
                </a:lnTo>
                <a:close/>
              </a:path>
            </a:pathLst>
          </a:custGeom>
          <a:solidFill>
            <a:srgbClr val="000080"/>
          </a:solidFill>
        </p:spPr>
        <p:txBody>
          <a:bodyPr wrap="square" lIns="0" tIns="0" rIns="0" bIns="0" rtlCol="0"/>
          <a:lstStyle/>
          <a:p>
            <a:endParaRPr/>
          </a:p>
        </p:txBody>
      </p:sp>
      <p:sp>
        <p:nvSpPr>
          <p:cNvPr id="4" name="object 4"/>
          <p:cNvSpPr/>
          <p:nvPr/>
        </p:nvSpPr>
        <p:spPr>
          <a:xfrm>
            <a:off x="997838" y="1247628"/>
            <a:ext cx="4088913" cy="507877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498943" y="1558770"/>
            <a:ext cx="2708275" cy="2477601"/>
          </a:xfrm>
          <a:prstGeom prst="rect">
            <a:avLst/>
          </a:prstGeom>
        </p:spPr>
        <p:txBody>
          <a:bodyPr vert="horz" wrap="square" lIns="0" tIns="0" rIns="0" bIns="0" rtlCol="0">
            <a:spAutoFit/>
          </a:bodyPr>
          <a:lstStyle/>
          <a:p>
            <a:pPr marL="12700">
              <a:lnSpc>
                <a:spcPct val="100000"/>
              </a:lnSpc>
            </a:pPr>
            <a:r>
              <a:rPr sz="1600" spc="-15" dirty="0">
                <a:latin typeface="Calibri"/>
                <a:cs typeface="Calibri"/>
              </a:rPr>
              <a:t>M</a:t>
            </a:r>
            <a:r>
              <a:rPr sz="1600" dirty="0">
                <a:latin typeface="Calibri"/>
                <a:cs typeface="Calibri"/>
              </a:rPr>
              <a:t>i</a:t>
            </a:r>
            <a:r>
              <a:rPr sz="1600" spc="-10" dirty="0">
                <a:latin typeface="Calibri"/>
                <a:cs typeface="Calibri"/>
              </a:rPr>
              <a:t>nn</a:t>
            </a:r>
            <a:r>
              <a:rPr sz="1600" spc="-15" dirty="0">
                <a:latin typeface="Calibri"/>
                <a:cs typeface="Calibri"/>
              </a:rPr>
              <a:t>eso</a:t>
            </a:r>
            <a:r>
              <a:rPr sz="1600" spc="-30" dirty="0">
                <a:latin typeface="Calibri"/>
                <a:cs typeface="Calibri"/>
              </a:rPr>
              <a:t>t</a:t>
            </a:r>
            <a:r>
              <a:rPr sz="1600" spc="-10" dirty="0">
                <a:latin typeface="Calibri"/>
                <a:cs typeface="Calibri"/>
              </a:rPr>
              <a:t>a</a:t>
            </a:r>
            <a:r>
              <a:rPr sz="1600" dirty="0">
                <a:latin typeface="Calibri"/>
                <a:cs typeface="Calibri"/>
              </a:rPr>
              <a:t> </a:t>
            </a:r>
            <a:r>
              <a:rPr sz="1600" spc="-15" dirty="0">
                <a:latin typeface="Calibri"/>
                <a:cs typeface="Calibri"/>
              </a:rPr>
              <a:t>B</a:t>
            </a:r>
            <a:r>
              <a:rPr sz="1600" spc="-10" dirty="0">
                <a:latin typeface="Calibri"/>
                <a:cs typeface="Calibri"/>
              </a:rPr>
              <a:t>a</a:t>
            </a:r>
            <a:r>
              <a:rPr sz="1600" spc="-15" dirty="0">
                <a:latin typeface="Calibri"/>
                <a:cs typeface="Calibri"/>
              </a:rPr>
              <a:t>se</a:t>
            </a:r>
            <a:r>
              <a:rPr sz="1600" spc="-10" dirty="0">
                <a:latin typeface="Calibri"/>
                <a:cs typeface="Calibri"/>
              </a:rPr>
              <a:t>d</a:t>
            </a:r>
            <a:endParaRPr sz="1600" dirty="0">
              <a:latin typeface="Calibri"/>
              <a:cs typeface="Calibri"/>
            </a:endParaRPr>
          </a:p>
          <a:p>
            <a:pPr>
              <a:lnSpc>
                <a:spcPct val="100000"/>
              </a:lnSpc>
              <a:spcBef>
                <a:spcPts val="22"/>
              </a:spcBef>
            </a:pPr>
            <a:endParaRPr sz="1650" dirty="0">
              <a:latin typeface="Times New Roman"/>
              <a:cs typeface="Times New Roman"/>
            </a:endParaRPr>
          </a:p>
          <a:p>
            <a:pPr marL="299085" indent="-286385">
              <a:lnSpc>
                <a:spcPct val="100000"/>
              </a:lnSpc>
              <a:buFont typeface="Arial"/>
              <a:buChar char="•"/>
              <a:tabLst>
                <a:tab pos="299720" algn="l"/>
              </a:tabLst>
            </a:pPr>
            <a:r>
              <a:rPr sz="1600" spc="-35" dirty="0">
                <a:latin typeface="Calibri"/>
                <a:cs typeface="Calibri"/>
              </a:rPr>
              <a:t>F</a:t>
            </a:r>
            <a:r>
              <a:rPr sz="1600" spc="-15" dirty="0">
                <a:latin typeface="Calibri"/>
                <a:cs typeface="Calibri"/>
              </a:rPr>
              <a:t>o</a:t>
            </a:r>
            <a:r>
              <a:rPr sz="1600" spc="-10" dirty="0">
                <a:latin typeface="Calibri"/>
                <a:cs typeface="Calibri"/>
              </a:rPr>
              <a:t>und</a:t>
            </a:r>
            <a:r>
              <a:rPr sz="1600" spc="-15" dirty="0">
                <a:latin typeface="Calibri"/>
                <a:cs typeface="Calibri"/>
              </a:rPr>
              <a:t>e</a:t>
            </a:r>
            <a:r>
              <a:rPr sz="1600" spc="-10" dirty="0">
                <a:latin typeface="Calibri"/>
                <a:cs typeface="Calibri"/>
              </a:rPr>
              <a:t>d</a:t>
            </a:r>
            <a:r>
              <a:rPr sz="1600" spc="10" dirty="0">
                <a:latin typeface="Calibri"/>
                <a:cs typeface="Calibri"/>
              </a:rPr>
              <a:t> </a:t>
            </a:r>
            <a:r>
              <a:rPr sz="1600" dirty="0">
                <a:latin typeface="Calibri"/>
                <a:cs typeface="Calibri"/>
              </a:rPr>
              <a:t>i</a:t>
            </a:r>
            <a:r>
              <a:rPr sz="1600" spc="-10" dirty="0">
                <a:latin typeface="Calibri"/>
                <a:cs typeface="Calibri"/>
              </a:rPr>
              <a:t>n</a:t>
            </a:r>
            <a:r>
              <a:rPr sz="1600" spc="-5" dirty="0">
                <a:latin typeface="Calibri"/>
                <a:cs typeface="Calibri"/>
              </a:rPr>
              <a:t> </a:t>
            </a:r>
            <a:r>
              <a:rPr sz="1600" spc="-15" dirty="0">
                <a:latin typeface="Calibri"/>
                <a:cs typeface="Calibri"/>
              </a:rPr>
              <a:t>187</a:t>
            </a:r>
            <a:r>
              <a:rPr sz="1600" spc="-10" dirty="0">
                <a:latin typeface="Calibri"/>
                <a:cs typeface="Calibri"/>
              </a:rPr>
              <a:t>0</a:t>
            </a:r>
            <a:endParaRPr sz="1600" dirty="0">
              <a:latin typeface="Calibri"/>
              <a:cs typeface="Calibri"/>
            </a:endParaRPr>
          </a:p>
          <a:p>
            <a:pPr marL="299085" indent="-286385">
              <a:lnSpc>
                <a:spcPct val="100000"/>
              </a:lnSpc>
              <a:buFont typeface="Arial"/>
              <a:buChar char="•"/>
              <a:tabLst>
                <a:tab pos="299720" algn="l"/>
              </a:tabLst>
            </a:pPr>
            <a:r>
              <a:rPr sz="1600" spc="-15" dirty="0">
                <a:latin typeface="Calibri"/>
                <a:cs typeface="Calibri"/>
              </a:rPr>
              <a:t>806,00</a:t>
            </a:r>
            <a:r>
              <a:rPr sz="1600" spc="-10" dirty="0">
                <a:latin typeface="Calibri"/>
                <a:cs typeface="Calibri"/>
              </a:rPr>
              <a:t>0</a:t>
            </a:r>
            <a:r>
              <a:rPr sz="1600" spc="50" dirty="0">
                <a:latin typeface="Calibri"/>
                <a:cs typeface="Calibri"/>
              </a:rPr>
              <a:t> </a:t>
            </a:r>
            <a:r>
              <a:rPr sz="1600" spc="-15" dirty="0">
                <a:latin typeface="Calibri"/>
                <a:cs typeface="Calibri"/>
              </a:rPr>
              <a:t>c</a:t>
            </a:r>
            <a:r>
              <a:rPr sz="1600" spc="-10" dirty="0">
                <a:latin typeface="Calibri"/>
                <a:cs typeface="Calibri"/>
              </a:rPr>
              <a:t>u</a:t>
            </a:r>
            <a:r>
              <a:rPr sz="1600" spc="-25" dirty="0">
                <a:latin typeface="Calibri"/>
                <a:cs typeface="Calibri"/>
              </a:rPr>
              <a:t>s</a:t>
            </a:r>
            <a:r>
              <a:rPr sz="1600" spc="-20" dirty="0">
                <a:latin typeface="Calibri"/>
                <a:cs typeface="Calibri"/>
              </a:rPr>
              <a:t>t</a:t>
            </a:r>
            <a:r>
              <a:rPr sz="1600" spc="-15" dirty="0">
                <a:latin typeface="Calibri"/>
                <a:cs typeface="Calibri"/>
              </a:rPr>
              <a:t>o</a:t>
            </a:r>
            <a:r>
              <a:rPr sz="1600" spc="-20" dirty="0">
                <a:latin typeface="Calibri"/>
                <a:cs typeface="Calibri"/>
              </a:rPr>
              <a:t>m</a:t>
            </a:r>
            <a:r>
              <a:rPr sz="1600" spc="-15" dirty="0">
                <a:latin typeface="Calibri"/>
                <a:cs typeface="Calibri"/>
              </a:rPr>
              <a:t>e</a:t>
            </a:r>
            <a:r>
              <a:rPr sz="1600" spc="-40" dirty="0">
                <a:latin typeface="Calibri"/>
                <a:cs typeface="Calibri"/>
              </a:rPr>
              <a:t>r</a:t>
            </a:r>
            <a:r>
              <a:rPr sz="1600" spc="-10" dirty="0">
                <a:latin typeface="Calibri"/>
                <a:cs typeface="Calibri"/>
              </a:rPr>
              <a:t>s</a:t>
            </a:r>
            <a:endParaRPr sz="1600" dirty="0">
              <a:latin typeface="Calibri"/>
              <a:cs typeface="Calibri"/>
            </a:endParaRPr>
          </a:p>
          <a:p>
            <a:pPr marL="299085" indent="-286385">
              <a:lnSpc>
                <a:spcPct val="100000"/>
              </a:lnSpc>
              <a:buFont typeface="Arial"/>
              <a:buChar char="•"/>
              <a:tabLst>
                <a:tab pos="299720" algn="l"/>
              </a:tabLst>
            </a:pPr>
            <a:r>
              <a:rPr sz="1600" spc="-15" dirty="0">
                <a:latin typeface="Calibri"/>
                <a:cs typeface="Calibri"/>
              </a:rPr>
              <a:t>26</a:t>
            </a:r>
            <a:r>
              <a:rPr sz="1600" spc="-10" dirty="0">
                <a:latin typeface="Calibri"/>
                <a:cs typeface="Calibri"/>
              </a:rPr>
              <a:t>0</a:t>
            </a:r>
            <a:r>
              <a:rPr sz="1600" spc="15" dirty="0">
                <a:latin typeface="Calibri"/>
                <a:cs typeface="Calibri"/>
              </a:rPr>
              <a:t> </a:t>
            </a:r>
            <a:r>
              <a:rPr sz="1600" spc="-30" dirty="0">
                <a:latin typeface="Calibri"/>
                <a:cs typeface="Calibri"/>
              </a:rPr>
              <a:t>c</a:t>
            </a:r>
            <a:r>
              <a:rPr sz="1600" spc="-15" dirty="0">
                <a:latin typeface="Calibri"/>
                <a:cs typeface="Calibri"/>
              </a:rPr>
              <a:t>o</a:t>
            </a:r>
            <a:r>
              <a:rPr sz="1600" spc="-20" dirty="0">
                <a:latin typeface="Calibri"/>
                <a:cs typeface="Calibri"/>
              </a:rPr>
              <a:t>mm</a:t>
            </a:r>
            <a:r>
              <a:rPr sz="1600" spc="-10" dirty="0">
                <a:latin typeface="Calibri"/>
                <a:cs typeface="Calibri"/>
              </a:rPr>
              <a:t>un</a:t>
            </a:r>
            <a:r>
              <a:rPr sz="1600" dirty="0">
                <a:latin typeface="Calibri"/>
                <a:cs typeface="Calibri"/>
              </a:rPr>
              <a:t>i</a:t>
            </a:r>
            <a:r>
              <a:rPr sz="1600" spc="-10" dirty="0">
                <a:latin typeface="Calibri"/>
                <a:cs typeface="Calibri"/>
              </a:rPr>
              <a:t>t</a:t>
            </a:r>
            <a:r>
              <a:rPr sz="1600" dirty="0">
                <a:latin typeface="Calibri"/>
                <a:cs typeface="Calibri"/>
              </a:rPr>
              <a:t>i</a:t>
            </a:r>
            <a:r>
              <a:rPr sz="1600" spc="-15" dirty="0">
                <a:latin typeface="Calibri"/>
                <a:cs typeface="Calibri"/>
              </a:rPr>
              <a:t>e</a:t>
            </a:r>
            <a:r>
              <a:rPr sz="1600" spc="-10" dirty="0">
                <a:latin typeface="Calibri"/>
                <a:cs typeface="Calibri"/>
              </a:rPr>
              <a:t>s</a:t>
            </a:r>
            <a:endParaRPr sz="1600" dirty="0">
              <a:latin typeface="Calibri"/>
              <a:cs typeface="Calibri"/>
            </a:endParaRPr>
          </a:p>
          <a:p>
            <a:pPr marL="299085" indent="-286385">
              <a:lnSpc>
                <a:spcPct val="100000"/>
              </a:lnSpc>
              <a:buFont typeface="Arial"/>
              <a:buChar char="•"/>
              <a:tabLst>
                <a:tab pos="299720" algn="l"/>
              </a:tabLst>
            </a:pPr>
            <a:r>
              <a:rPr sz="1600" spc="-15" dirty="0">
                <a:latin typeface="Calibri"/>
                <a:cs typeface="Calibri"/>
              </a:rPr>
              <a:t>1</a:t>
            </a:r>
            <a:r>
              <a:rPr lang="en-US" sz="1600" spc="-15" dirty="0">
                <a:latin typeface="Calibri"/>
                <a:cs typeface="Calibri"/>
              </a:rPr>
              <a:t>,</a:t>
            </a:r>
            <a:r>
              <a:rPr sz="1600" spc="-15" dirty="0">
                <a:latin typeface="Calibri"/>
                <a:cs typeface="Calibri"/>
              </a:rPr>
              <a:t>30</a:t>
            </a:r>
            <a:r>
              <a:rPr sz="1600" spc="-10" dirty="0">
                <a:latin typeface="Calibri"/>
                <a:cs typeface="Calibri"/>
              </a:rPr>
              <a:t>0</a:t>
            </a:r>
            <a:r>
              <a:rPr sz="1600" spc="25" dirty="0">
                <a:latin typeface="Calibri"/>
                <a:cs typeface="Calibri"/>
              </a:rPr>
              <a:t> </a:t>
            </a:r>
            <a:r>
              <a:rPr sz="1600" spc="-15" dirty="0">
                <a:latin typeface="Calibri"/>
                <a:cs typeface="Calibri"/>
              </a:rPr>
              <a:t>e</a:t>
            </a:r>
            <a:r>
              <a:rPr sz="1600" spc="-20" dirty="0">
                <a:latin typeface="Calibri"/>
                <a:cs typeface="Calibri"/>
              </a:rPr>
              <a:t>m</a:t>
            </a:r>
            <a:r>
              <a:rPr sz="1600" spc="-10" dirty="0">
                <a:latin typeface="Calibri"/>
                <a:cs typeface="Calibri"/>
              </a:rPr>
              <a:t>p</a:t>
            </a:r>
            <a:r>
              <a:rPr sz="1600" dirty="0">
                <a:latin typeface="Calibri"/>
                <a:cs typeface="Calibri"/>
              </a:rPr>
              <a:t>l</a:t>
            </a:r>
            <a:r>
              <a:rPr sz="1600" spc="-25" dirty="0">
                <a:latin typeface="Calibri"/>
                <a:cs typeface="Calibri"/>
              </a:rPr>
              <a:t>o</a:t>
            </a:r>
            <a:r>
              <a:rPr sz="1600" spc="-40" dirty="0">
                <a:latin typeface="Calibri"/>
                <a:cs typeface="Calibri"/>
              </a:rPr>
              <a:t>y</a:t>
            </a:r>
            <a:r>
              <a:rPr sz="1600" spc="-15" dirty="0">
                <a:latin typeface="Calibri"/>
                <a:cs typeface="Calibri"/>
              </a:rPr>
              <a:t>ee</a:t>
            </a:r>
            <a:r>
              <a:rPr sz="1600" spc="-10" dirty="0">
                <a:latin typeface="Calibri"/>
                <a:cs typeface="Calibri"/>
              </a:rPr>
              <a:t>s</a:t>
            </a:r>
            <a:endParaRPr sz="1600" dirty="0">
              <a:latin typeface="Calibri"/>
              <a:cs typeface="Calibri"/>
            </a:endParaRPr>
          </a:p>
          <a:p>
            <a:pPr marL="299085" indent="-286385">
              <a:lnSpc>
                <a:spcPct val="100000"/>
              </a:lnSpc>
              <a:buFont typeface="Arial"/>
              <a:buChar char="•"/>
              <a:tabLst>
                <a:tab pos="299720" algn="l"/>
              </a:tabLst>
            </a:pPr>
            <a:r>
              <a:rPr sz="1600" spc="-15" dirty="0">
                <a:latin typeface="Calibri"/>
                <a:cs typeface="Calibri"/>
              </a:rPr>
              <a:t>$1</a:t>
            </a:r>
            <a:r>
              <a:rPr sz="1600" dirty="0">
                <a:latin typeface="Calibri"/>
                <a:cs typeface="Calibri"/>
              </a:rPr>
              <a:t>.</a:t>
            </a:r>
            <a:r>
              <a:rPr sz="1600" spc="-10" dirty="0">
                <a:latin typeface="Calibri"/>
                <a:cs typeface="Calibri"/>
              </a:rPr>
              <a:t>3</a:t>
            </a:r>
            <a:r>
              <a:rPr sz="1600" spc="15" dirty="0">
                <a:latin typeface="Calibri"/>
                <a:cs typeface="Calibri"/>
              </a:rPr>
              <a:t> </a:t>
            </a:r>
            <a:r>
              <a:rPr sz="1600" spc="-10" dirty="0">
                <a:latin typeface="Calibri"/>
                <a:cs typeface="Calibri"/>
              </a:rPr>
              <a:t>b</a:t>
            </a:r>
            <a:r>
              <a:rPr sz="1600" dirty="0">
                <a:latin typeface="Calibri"/>
                <a:cs typeface="Calibri"/>
              </a:rPr>
              <a:t>ill</a:t>
            </a:r>
            <a:r>
              <a:rPr sz="1600" spc="-15" dirty="0">
                <a:latin typeface="Calibri"/>
                <a:cs typeface="Calibri"/>
              </a:rPr>
              <a:t>io</a:t>
            </a:r>
            <a:r>
              <a:rPr sz="1600" spc="-10" dirty="0">
                <a:latin typeface="Calibri"/>
                <a:cs typeface="Calibri"/>
              </a:rPr>
              <a:t>n</a:t>
            </a:r>
            <a:r>
              <a:rPr sz="1600" spc="-30" dirty="0">
                <a:latin typeface="Calibri"/>
                <a:cs typeface="Calibri"/>
              </a:rPr>
              <a:t> </a:t>
            </a:r>
            <a:r>
              <a:rPr sz="1600" dirty="0">
                <a:latin typeface="Calibri"/>
                <a:cs typeface="Calibri"/>
              </a:rPr>
              <a:t>i</a:t>
            </a:r>
            <a:r>
              <a:rPr sz="1600" spc="-10" dirty="0">
                <a:latin typeface="Calibri"/>
                <a:cs typeface="Calibri"/>
              </a:rPr>
              <a:t>n</a:t>
            </a:r>
            <a:r>
              <a:rPr sz="1600" spc="-15" dirty="0">
                <a:latin typeface="Calibri"/>
                <a:cs typeface="Calibri"/>
              </a:rPr>
              <a:t> </a:t>
            </a:r>
            <a:r>
              <a:rPr sz="1600" dirty="0">
                <a:latin typeface="Calibri"/>
                <a:cs typeface="Calibri"/>
              </a:rPr>
              <a:t>i</a:t>
            </a:r>
            <a:r>
              <a:rPr sz="1600" spc="-25" dirty="0">
                <a:latin typeface="Calibri"/>
                <a:cs typeface="Calibri"/>
              </a:rPr>
              <a:t>n</a:t>
            </a:r>
            <a:r>
              <a:rPr sz="1600" spc="-5" dirty="0">
                <a:latin typeface="Calibri"/>
                <a:cs typeface="Calibri"/>
              </a:rPr>
              <a:t>f</a:t>
            </a:r>
            <a:r>
              <a:rPr sz="1600" spc="-55" dirty="0">
                <a:latin typeface="Calibri"/>
                <a:cs typeface="Calibri"/>
              </a:rPr>
              <a:t>r</a:t>
            </a:r>
            <a:r>
              <a:rPr sz="1600" spc="-10" dirty="0">
                <a:latin typeface="Calibri"/>
                <a:cs typeface="Calibri"/>
              </a:rPr>
              <a:t>a</a:t>
            </a:r>
            <a:r>
              <a:rPr sz="1600" spc="-25" dirty="0">
                <a:latin typeface="Calibri"/>
                <a:cs typeface="Calibri"/>
              </a:rPr>
              <a:t>s</a:t>
            </a:r>
            <a:r>
              <a:rPr sz="1600" spc="-10" dirty="0">
                <a:latin typeface="Calibri"/>
                <a:cs typeface="Calibri"/>
              </a:rPr>
              <a:t>t</a:t>
            </a:r>
            <a:r>
              <a:rPr sz="1600" spc="-15" dirty="0">
                <a:latin typeface="Calibri"/>
                <a:cs typeface="Calibri"/>
              </a:rPr>
              <a:t>r</a:t>
            </a:r>
            <a:r>
              <a:rPr sz="1600" spc="-10" dirty="0">
                <a:latin typeface="Calibri"/>
                <a:cs typeface="Calibri"/>
              </a:rPr>
              <a:t>u</a:t>
            </a:r>
            <a:r>
              <a:rPr sz="1600" spc="-15" dirty="0">
                <a:latin typeface="Calibri"/>
                <a:cs typeface="Calibri"/>
              </a:rPr>
              <a:t>c</a:t>
            </a:r>
            <a:r>
              <a:rPr sz="1600" spc="-10" dirty="0">
                <a:latin typeface="Calibri"/>
                <a:cs typeface="Calibri"/>
              </a:rPr>
              <a:t>tu</a:t>
            </a:r>
            <a:r>
              <a:rPr sz="1600" spc="-40" dirty="0">
                <a:latin typeface="Calibri"/>
                <a:cs typeface="Calibri"/>
              </a:rPr>
              <a:t>r</a:t>
            </a:r>
            <a:r>
              <a:rPr sz="1600" spc="-10" dirty="0">
                <a:latin typeface="Calibri"/>
                <a:cs typeface="Calibri"/>
              </a:rPr>
              <a:t>e</a:t>
            </a:r>
            <a:endParaRPr sz="1600" dirty="0">
              <a:latin typeface="Calibri"/>
              <a:cs typeface="Calibri"/>
            </a:endParaRPr>
          </a:p>
          <a:p>
            <a:pPr marL="299085" indent="-286385">
              <a:lnSpc>
                <a:spcPct val="100000"/>
              </a:lnSpc>
              <a:buFont typeface="Arial"/>
              <a:buChar char="•"/>
              <a:tabLst>
                <a:tab pos="299720" algn="l"/>
              </a:tabLst>
            </a:pPr>
            <a:r>
              <a:rPr sz="1600" spc="-15" dirty="0">
                <a:latin typeface="Calibri"/>
                <a:cs typeface="Calibri"/>
              </a:rPr>
              <a:t>13,54</a:t>
            </a:r>
            <a:r>
              <a:rPr sz="1600" spc="-10" dirty="0">
                <a:latin typeface="Calibri"/>
                <a:cs typeface="Calibri"/>
              </a:rPr>
              <a:t>8</a:t>
            </a:r>
            <a:r>
              <a:rPr sz="1600" spc="40" dirty="0">
                <a:latin typeface="Calibri"/>
                <a:cs typeface="Calibri"/>
              </a:rPr>
              <a:t> </a:t>
            </a:r>
            <a:r>
              <a:rPr sz="1600" spc="-20" dirty="0">
                <a:latin typeface="Calibri"/>
                <a:cs typeface="Calibri"/>
              </a:rPr>
              <a:t>m</a:t>
            </a:r>
            <a:r>
              <a:rPr sz="1600" dirty="0">
                <a:latin typeface="Calibri"/>
                <a:cs typeface="Calibri"/>
              </a:rPr>
              <a:t>il</a:t>
            </a:r>
            <a:r>
              <a:rPr sz="1600" spc="-15" dirty="0">
                <a:latin typeface="Calibri"/>
                <a:cs typeface="Calibri"/>
              </a:rPr>
              <a:t>e</a:t>
            </a:r>
            <a:r>
              <a:rPr sz="1600" spc="-10" dirty="0">
                <a:latin typeface="Calibri"/>
                <a:cs typeface="Calibri"/>
              </a:rPr>
              <a:t>s</a:t>
            </a:r>
            <a:r>
              <a:rPr sz="1600" spc="-5" dirty="0">
                <a:latin typeface="Calibri"/>
                <a:cs typeface="Calibri"/>
              </a:rPr>
              <a:t> </a:t>
            </a:r>
            <a:r>
              <a:rPr sz="1600" spc="-15" dirty="0">
                <a:latin typeface="Calibri"/>
                <a:cs typeface="Calibri"/>
              </a:rPr>
              <a:t>o</a:t>
            </a:r>
            <a:r>
              <a:rPr sz="1600" spc="-5" dirty="0">
                <a:latin typeface="Calibri"/>
                <a:cs typeface="Calibri"/>
              </a:rPr>
              <a:t>f</a:t>
            </a:r>
            <a:r>
              <a:rPr sz="1600" dirty="0">
                <a:latin typeface="Calibri"/>
                <a:cs typeface="Calibri"/>
              </a:rPr>
              <a:t> </a:t>
            </a:r>
            <a:r>
              <a:rPr sz="1600" spc="-30" dirty="0">
                <a:latin typeface="Calibri"/>
                <a:cs typeface="Calibri"/>
              </a:rPr>
              <a:t>g</a:t>
            </a:r>
            <a:r>
              <a:rPr sz="1600" spc="-10" dirty="0">
                <a:latin typeface="Calibri"/>
                <a:cs typeface="Calibri"/>
              </a:rPr>
              <a:t>as</a:t>
            </a:r>
            <a:r>
              <a:rPr sz="1600" spc="-15" dirty="0">
                <a:latin typeface="Calibri"/>
                <a:cs typeface="Calibri"/>
              </a:rPr>
              <a:t> </a:t>
            </a:r>
            <a:r>
              <a:rPr sz="1600" spc="-10" dirty="0">
                <a:latin typeface="Calibri"/>
                <a:cs typeface="Calibri"/>
              </a:rPr>
              <a:t>p</a:t>
            </a:r>
            <a:r>
              <a:rPr sz="1600" dirty="0">
                <a:latin typeface="Calibri"/>
                <a:cs typeface="Calibri"/>
              </a:rPr>
              <a:t>i</a:t>
            </a:r>
            <a:r>
              <a:rPr sz="1600" spc="-10" dirty="0">
                <a:latin typeface="Calibri"/>
                <a:cs typeface="Calibri"/>
              </a:rPr>
              <a:t>p</a:t>
            </a:r>
            <a:r>
              <a:rPr sz="1600" spc="-15" dirty="0">
                <a:latin typeface="Calibri"/>
                <a:cs typeface="Calibri"/>
              </a:rPr>
              <a:t>e</a:t>
            </a:r>
            <a:r>
              <a:rPr sz="1600" dirty="0">
                <a:latin typeface="Calibri"/>
                <a:cs typeface="Calibri"/>
              </a:rPr>
              <a:t>li</a:t>
            </a:r>
            <a:r>
              <a:rPr sz="1600" spc="-10" dirty="0">
                <a:latin typeface="Calibri"/>
                <a:cs typeface="Calibri"/>
              </a:rPr>
              <a:t>ne</a:t>
            </a:r>
            <a:endParaRPr sz="1600" dirty="0">
              <a:latin typeface="Calibri"/>
              <a:cs typeface="Calibri"/>
            </a:endParaRPr>
          </a:p>
          <a:p>
            <a:pPr>
              <a:lnSpc>
                <a:spcPct val="100000"/>
              </a:lnSpc>
              <a:spcBef>
                <a:spcPts val="22"/>
              </a:spcBef>
            </a:pPr>
            <a:endParaRPr sz="1650" dirty="0">
              <a:latin typeface="Times New Roman"/>
              <a:cs typeface="Times New Roman"/>
            </a:endParaRPr>
          </a:p>
          <a:p>
            <a:pPr marL="12700" marR="5080">
              <a:lnSpc>
                <a:spcPct val="100000"/>
              </a:lnSpc>
              <a:tabLst>
                <a:tab pos="299720" algn="l"/>
              </a:tabLst>
            </a:pPr>
            <a:endParaRPr sz="1600" dirty="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a:t>
            </a:fld>
            <a:endParaRPr spc="-5" dirty="0"/>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399922"/>
            <a:ext cx="2133600" cy="280035"/>
          </a:xfrm>
          <a:prstGeom prst="rect">
            <a:avLst/>
          </a:prstGeom>
        </p:spPr>
        <p:txBody>
          <a:bodyPr vert="horz" wrap="square" lIns="0" tIns="0" rIns="0" bIns="0" rtlCol="0">
            <a:spAutoFit/>
          </a:bodyPr>
          <a:lstStyle/>
          <a:p>
            <a:pPr marL="12700">
              <a:lnSpc>
                <a:spcPct val="100000"/>
              </a:lnSpc>
            </a:pPr>
            <a:r>
              <a:rPr sz="2000" b="1" dirty="0">
                <a:latin typeface="Calibri"/>
                <a:cs typeface="Calibri"/>
              </a:rPr>
              <a:t>Mi</a:t>
            </a:r>
            <a:r>
              <a:rPr sz="2000" b="1" spc="5" dirty="0">
                <a:latin typeface="Calibri"/>
                <a:cs typeface="Calibri"/>
              </a:rPr>
              <a:t>n</a:t>
            </a:r>
            <a:r>
              <a:rPr sz="2000" b="1" dirty="0">
                <a:latin typeface="Calibri"/>
                <a:cs typeface="Calibri"/>
              </a:rPr>
              <a:t>n</a:t>
            </a:r>
            <a:r>
              <a:rPr sz="2000" b="1" spc="-5" dirty="0">
                <a:latin typeface="Calibri"/>
                <a:cs typeface="Calibri"/>
              </a:rPr>
              <a:t>e</a:t>
            </a:r>
            <a:r>
              <a:rPr sz="2000" b="1" dirty="0">
                <a:latin typeface="Calibri"/>
                <a:cs typeface="Calibri"/>
              </a:rPr>
              <a:t>sota</a:t>
            </a:r>
            <a:r>
              <a:rPr sz="2000" b="1" spc="-40" dirty="0">
                <a:latin typeface="Calibri"/>
                <a:cs typeface="Calibri"/>
              </a:rPr>
              <a:t> </a:t>
            </a:r>
            <a:r>
              <a:rPr sz="2000" b="1" spc="5" dirty="0">
                <a:latin typeface="Calibri"/>
                <a:cs typeface="Calibri"/>
              </a:rPr>
              <a:t>B</a:t>
            </a:r>
            <a:r>
              <a:rPr sz="2000" b="1" spc="-5" dirty="0">
                <a:latin typeface="Calibri"/>
                <a:cs typeface="Calibri"/>
              </a:rPr>
              <a:t>el</a:t>
            </a:r>
            <a:r>
              <a:rPr sz="2000" b="1" dirty="0">
                <a:latin typeface="Calibri"/>
                <a:cs typeface="Calibri"/>
              </a:rPr>
              <a:t>t</a:t>
            </a:r>
            <a:r>
              <a:rPr sz="2000" b="1" spc="-10" dirty="0">
                <a:latin typeface="Calibri"/>
                <a:cs typeface="Calibri"/>
              </a:rPr>
              <a:t> </a:t>
            </a:r>
            <a:r>
              <a:rPr sz="2000" b="1" dirty="0">
                <a:latin typeface="Calibri"/>
                <a:cs typeface="Calibri"/>
              </a:rPr>
              <a:t>L</a:t>
            </a:r>
            <a:r>
              <a:rPr sz="2000" b="1" spc="-5" dirty="0">
                <a:latin typeface="Calibri"/>
                <a:cs typeface="Calibri"/>
              </a:rPr>
              <a:t>i</a:t>
            </a:r>
            <a:r>
              <a:rPr sz="2000" b="1" dirty="0">
                <a:latin typeface="Calibri"/>
                <a:cs typeface="Calibri"/>
              </a:rPr>
              <a:t>ne</a:t>
            </a:r>
            <a:endParaRPr sz="2000">
              <a:latin typeface="Calibri"/>
              <a:cs typeface="Calibri"/>
            </a:endParaRPr>
          </a:p>
        </p:txBody>
      </p:sp>
      <p:sp>
        <p:nvSpPr>
          <p:cNvPr id="3" name="object 3"/>
          <p:cNvSpPr txBox="1"/>
          <p:nvPr/>
        </p:nvSpPr>
        <p:spPr>
          <a:xfrm>
            <a:off x="4876800" y="1219200"/>
            <a:ext cx="3415030" cy="3447098"/>
          </a:xfrm>
          <a:prstGeom prst="rect">
            <a:avLst/>
          </a:prstGeom>
        </p:spPr>
        <p:txBody>
          <a:bodyPr vert="horz" wrap="square" lIns="0" tIns="0" rIns="0" bIns="0" rtlCol="0">
            <a:spAutoFit/>
          </a:bodyPr>
          <a:lstStyle/>
          <a:p>
            <a:pPr marL="12700" marR="87630">
              <a:lnSpc>
                <a:spcPct val="100000"/>
              </a:lnSpc>
            </a:pPr>
            <a:r>
              <a:rPr sz="1600" spc="-15" dirty="0">
                <a:latin typeface="Calibri"/>
                <a:cs typeface="Calibri"/>
              </a:rPr>
              <a:t>Approximatel</a:t>
            </a:r>
            <a:r>
              <a:rPr sz="1600" spc="-10" dirty="0">
                <a:latin typeface="Calibri"/>
                <a:cs typeface="Calibri"/>
              </a:rPr>
              <a:t>y</a:t>
            </a:r>
            <a:r>
              <a:rPr sz="1600" spc="-20" dirty="0">
                <a:latin typeface="Calibri"/>
                <a:cs typeface="Calibri"/>
              </a:rPr>
              <a:t> </a:t>
            </a:r>
            <a:r>
              <a:rPr sz="1600" spc="-15" dirty="0">
                <a:latin typeface="Calibri"/>
                <a:cs typeface="Calibri"/>
              </a:rPr>
              <a:t>7</a:t>
            </a:r>
            <a:r>
              <a:rPr sz="1600" spc="-10" dirty="0">
                <a:latin typeface="Calibri"/>
                <a:cs typeface="Calibri"/>
              </a:rPr>
              <a:t>4</a:t>
            </a:r>
            <a:r>
              <a:rPr lang="en-US" sz="1600" spc="15" dirty="0">
                <a:latin typeface="Calibri"/>
                <a:cs typeface="Calibri"/>
              </a:rPr>
              <a:t>-</a:t>
            </a:r>
            <a:r>
              <a:rPr sz="1600" spc="-15" dirty="0">
                <a:latin typeface="Calibri"/>
                <a:cs typeface="Calibri"/>
              </a:rPr>
              <a:t>mil</a:t>
            </a:r>
            <a:r>
              <a:rPr sz="1600" spc="-10" dirty="0">
                <a:latin typeface="Calibri"/>
                <a:cs typeface="Calibri"/>
              </a:rPr>
              <a:t>e</a:t>
            </a:r>
            <a:r>
              <a:rPr sz="1600" spc="-5" dirty="0">
                <a:latin typeface="Calibri"/>
                <a:cs typeface="Calibri"/>
              </a:rPr>
              <a:t> </a:t>
            </a:r>
            <a:r>
              <a:rPr sz="1600" spc="-15" dirty="0">
                <a:latin typeface="Calibri"/>
                <a:cs typeface="Calibri"/>
              </a:rPr>
              <a:t>system</a:t>
            </a:r>
            <a:r>
              <a:rPr sz="1600" spc="-10" dirty="0">
                <a:latin typeface="Calibri"/>
                <a:cs typeface="Calibri"/>
              </a:rPr>
              <a:t> </a:t>
            </a:r>
            <a:r>
              <a:rPr sz="1600" spc="-15" dirty="0">
                <a:latin typeface="Calibri"/>
                <a:cs typeface="Calibri"/>
              </a:rPr>
              <a:t>of</a:t>
            </a:r>
            <a:r>
              <a:rPr sz="1600" spc="-10" dirty="0">
                <a:latin typeface="Calibri"/>
                <a:cs typeface="Calibri"/>
              </a:rPr>
              <a:t> 20</a:t>
            </a:r>
            <a:r>
              <a:rPr sz="1600" spc="15" dirty="0">
                <a:latin typeface="Calibri"/>
                <a:cs typeface="Calibri"/>
              </a:rPr>
              <a:t> </a:t>
            </a:r>
            <a:r>
              <a:rPr sz="1600" spc="-10" dirty="0">
                <a:latin typeface="Calibri"/>
                <a:cs typeface="Calibri"/>
              </a:rPr>
              <a:t>and</a:t>
            </a:r>
            <a:r>
              <a:rPr sz="1600" spc="-15" dirty="0">
                <a:latin typeface="Calibri"/>
                <a:cs typeface="Calibri"/>
              </a:rPr>
              <a:t> </a:t>
            </a:r>
            <a:r>
              <a:rPr sz="1600" spc="-10" dirty="0">
                <a:latin typeface="Calibri"/>
                <a:cs typeface="Calibri"/>
              </a:rPr>
              <a:t>24</a:t>
            </a:r>
            <a:r>
              <a:rPr sz="1600" spc="-5" dirty="0">
                <a:latin typeface="Calibri"/>
                <a:cs typeface="Calibri"/>
              </a:rPr>
              <a:t>-</a:t>
            </a:r>
            <a:r>
              <a:rPr sz="1600" spc="-10" dirty="0">
                <a:latin typeface="Calibri"/>
                <a:cs typeface="Calibri"/>
              </a:rPr>
              <a:t>inch</a:t>
            </a:r>
            <a:r>
              <a:rPr sz="1600" spc="-15" dirty="0">
                <a:latin typeface="Calibri"/>
                <a:cs typeface="Calibri"/>
              </a:rPr>
              <a:t> </a:t>
            </a:r>
            <a:r>
              <a:rPr sz="1600" spc="-10" dirty="0">
                <a:latin typeface="Calibri"/>
                <a:cs typeface="Calibri"/>
              </a:rPr>
              <a:t>diameter</a:t>
            </a:r>
            <a:r>
              <a:rPr sz="1600" spc="10" dirty="0">
                <a:latin typeface="Calibri"/>
                <a:cs typeface="Calibri"/>
              </a:rPr>
              <a:t> </a:t>
            </a:r>
            <a:r>
              <a:rPr sz="1600" spc="-10" dirty="0">
                <a:latin typeface="Calibri"/>
                <a:cs typeface="Calibri"/>
              </a:rPr>
              <a:t>steel pipe</a:t>
            </a:r>
            <a:r>
              <a:rPr lang="en-US" sz="1600" spc="-10" dirty="0">
                <a:latin typeface="Calibri"/>
                <a:cs typeface="Calibri"/>
              </a:rPr>
              <a:t>.</a:t>
            </a:r>
            <a:br>
              <a:rPr lang="en-US" sz="1600" dirty="0">
                <a:latin typeface="Calibri"/>
                <a:cs typeface="Calibri"/>
              </a:rPr>
            </a:br>
            <a:br>
              <a:rPr lang="en-US" sz="1600" dirty="0">
                <a:latin typeface="Calibri"/>
                <a:cs typeface="Calibri"/>
              </a:rPr>
            </a:br>
            <a:r>
              <a:rPr sz="1600" spc="-15" dirty="0">
                <a:latin typeface="Calibri"/>
                <a:cs typeface="Calibri"/>
              </a:rPr>
              <a:t>Mu</a:t>
            </a:r>
            <a:r>
              <a:rPr sz="1600" dirty="0">
                <a:latin typeface="Calibri"/>
                <a:cs typeface="Calibri"/>
              </a:rPr>
              <a:t>l</a:t>
            </a:r>
            <a:r>
              <a:rPr sz="1600" spc="-5" dirty="0">
                <a:latin typeface="Calibri"/>
                <a:cs typeface="Calibri"/>
              </a:rPr>
              <a:t>ti</a:t>
            </a:r>
            <a:r>
              <a:rPr lang="en-US" sz="1600" spc="-25" dirty="0">
                <a:latin typeface="Calibri"/>
                <a:cs typeface="Calibri"/>
              </a:rPr>
              <a:t>-</a:t>
            </a:r>
            <a:r>
              <a:rPr sz="1600" spc="-40" dirty="0">
                <a:latin typeface="Calibri"/>
                <a:cs typeface="Calibri"/>
              </a:rPr>
              <a:t>y</a:t>
            </a:r>
            <a:r>
              <a:rPr sz="1600" spc="-15" dirty="0">
                <a:latin typeface="Calibri"/>
                <a:cs typeface="Calibri"/>
              </a:rPr>
              <a:t>e</a:t>
            </a:r>
            <a:r>
              <a:rPr sz="1600" spc="-10" dirty="0">
                <a:latin typeface="Calibri"/>
                <a:cs typeface="Calibri"/>
              </a:rPr>
              <a:t>ar</a:t>
            </a:r>
            <a:r>
              <a:rPr sz="1600" spc="15" dirty="0">
                <a:latin typeface="Calibri"/>
                <a:cs typeface="Calibri"/>
              </a:rPr>
              <a:t> </a:t>
            </a:r>
            <a:r>
              <a:rPr sz="1600" spc="-10" dirty="0">
                <a:latin typeface="Calibri"/>
                <a:cs typeface="Calibri"/>
              </a:rPr>
              <a:t>p</a:t>
            </a:r>
            <a:r>
              <a:rPr sz="1600" spc="-40" dirty="0">
                <a:latin typeface="Calibri"/>
                <a:cs typeface="Calibri"/>
              </a:rPr>
              <a:t>r</a:t>
            </a:r>
            <a:r>
              <a:rPr sz="1600" spc="-15" dirty="0">
                <a:latin typeface="Calibri"/>
                <a:cs typeface="Calibri"/>
              </a:rPr>
              <a:t>o</a:t>
            </a:r>
            <a:r>
              <a:rPr sz="1600" spc="-5" dirty="0">
                <a:latin typeface="Calibri"/>
                <a:cs typeface="Calibri"/>
              </a:rPr>
              <a:t>j</a:t>
            </a:r>
            <a:r>
              <a:rPr sz="1600" spc="-15" dirty="0">
                <a:latin typeface="Calibri"/>
                <a:cs typeface="Calibri"/>
              </a:rPr>
              <a:t>ec</a:t>
            </a:r>
            <a:r>
              <a:rPr sz="1600" spc="-10" dirty="0">
                <a:latin typeface="Calibri"/>
                <a:cs typeface="Calibri"/>
              </a:rPr>
              <a:t>t</a:t>
            </a:r>
            <a:r>
              <a:rPr sz="1600" spc="25"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10" dirty="0">
                <a:latin typeface="Calibri"/>
                <a:cs typeface="Calibri"/>
              </a:rPr>
              <a:t>up</a:t>
            </a:r>
            <a:r>
              <a:rPr sz="1600" spc="-5" dirty="0">
                <a:latin typeface="Calibri"/>
                <a:cs typeface="Calibri"/>
              </a:rPr>
              <a:t>g</a:t>
            </a:r>
            <a:r>
              <a:rPr sz="1600" spc="-55" dirty="0">
                <a:latin typeface="Calibri"/>
                <a:cs typeface="Calibri"/>
              </a:rPr>
              <a:t>r</a:t>
            </a:r>
            <a:r>
              <a:rPr sz="1600" spc="-10" dirty="0">
                <a:latin typeface="Calibri"/>
                <a:cs typeface="Calibri"/>
              </a:rPr>
              <a:t>ade</a:t>
            </a:r>
            <a:r>
              <a:rPr sz="1600" spc="-5" dirty="0">
                <a:latin typeface="Calibri"/>
                <a:cs typeface="Calibri"/>
              </a:rPr>
              <a:t> </a:t>
            </a:r>
            <a:r>
              <a:rPr sz="1600" spc="-10" dirty="0">
                <a:latin typeface="Calibri"/>
                <a:cs typeface="Calibri"/>
              </a:rPr>
              <a:t>and</a:t>
            </a:r>
            <a:r>
              <a:rPr sz="1600" spc="-5" dirty="0">
                <a:latin typeface="Calibri"/>
                <a:cs typeface="Calibri"/>
              </a:rPr>
              <a:t> </a:t>
            </a:r>
            <a:r>
              <a:rPr sz="1600" spc="-40" dirty="0">
                <a:latin typeface="Calibri"/>
                <a:cs typeface="Calibri"/>
              </a:rPr>
              <a:t>r</a:t>
            </a:r>
            <a:r>
              <a:rPr sz="1600" spc="-15" dirty="0">
                <a:latin typeface="Calibri"/>
                <a:cs typeface="Calibri"/>
              </a:rPr>
              <a:t>e</a:t>
            </a:r>
            <a:r>
              <a:rPr sz="1600" spc="-10" dirty="0">
                <a:latin typeface="Calibri"/>
                <a:cs typeface="Calibri"/>
              </a:rPr>
              <a:t>hab</a:t>
            </a:r>
            <a:r>
              <a:rPr sz="1600" dirty="0">
                <a:latin typeface="Calibri"/>
                <a:cs typeface="Calibri"/>
              </a:rPr>
              <a:t>ili</a:t>
            </a:r>
            <a:r>
              <a:rPr sz="1600" spc="-30" dirty="0">
                <a:latin typeface="Calibri"/>
                <a:cs typeface="Calibri"/>
              </a:rPr>
              <a:t>t</a:t>
            </a:r>
            <a:r>
              <a:rPr sz="1600" spc="-20" dirty="0">
                <a:latin typeface="Calibri"/>
                <a:cs typeface="Calibri"/>
              </a:rPr>
              <a:t>at</a:t>
            </a:r>
            <a:r>
              <a:rPr sz="1600" spc="-10" dirty="0">
                <a:latin typeface="Calibri"/>
                <a:cs typeface="Calibri"/>
              </a:rPr>
              <a:t>e</a:t>
            </a:r>
            <a:r>
              <a:rPr sz="1600" spc="-30" dirty="0">
                <a:latin typeface="Calibri"/>
                <a:cs typeface="Calibri"/>
              </a:rPr>
              <a:t> </a:t>
            </a:r>
            <a:r>
              <a:rPr sz="1600" spc="-10" dirty="0">
                <a:latin typeface="Calibri"/>
                <a:cs typeface="Calibri"/>
              </a:rPr>
              <a:t>app</a:t>
            </a:r>
            <a:r>
              <a:rPr sz="1600" spc="-40" dirty="0">
                <a:latin typeface="Calibri"/>
                <a:cs typeface="Calibri"/>
              </a:rPr>
              <a:t>r</a:t>
            </a:r>
            <a:r>
              <a:rPr sz="1600" spc="-50" dirty="0">
                <a:latin typeface="Calibri"/>
                <a:cs typeface="Calibri"/>
              </a:rPr>
              <a:t>o</a:t>
            </a:r>
            <a:r>
              <a:rPr sz="1600" spc="-10" dirty="0">
                <a:latin typeface="Calibri"/>
                <a:cs typeface="Calibri"/>
              </a:rPr>
              <a:t>x</a:t>
            </a:r>
            <a:r>
              <a:rPr sz="1600" dirty="0">
                <a:latin typeface="Calibri"/>
                <a:cs typeface="Calibri"/>
              </a:rPr>
              <a:t>i</a:t>
            </a:r>
            <a:r>
              <a:rPr sz="1600" spc="-20" dirty="0">
                <a:latin typeface="Calibri"/>
                <a:cs typeface="Calibri"/>
              </a:rPr>
              <a:t>mat</a:t>
            </a:r>
            <a:r>
              <a:rPr sz="1600" spc="-15" dirty="0">
                <a:latin typeface="Calibri"/>
                <a:cs typeface="Calibri"/>
              </a:rPr>
              <a:t>e</a:t>
            </a:r>
            <a:r>
              <a:rPr sz="1600" dirty="0">
                <a:latin typeface="Calibri"/>
                <a:cs typeface="Calibri"/>
              </a:rPr>
              <a:t>l</a:t>
            </a:r>
            <a:r>
              <a:rPr sz="1600" spc="-10" dirty="0">
                <a:latin typeface="Calibri"/>
                <a:cs typeface="Calibri"/>
              </a:rPr>
              <a:t>y</a:t>
            </a:r>
            <a:r>
              <a:rPr sz="1600" spc="-20" dirty="0">
                <a:latin typeface="Calibri"/>
                <a:cs typeface="Calibri"/>
              </a:rPr>
              <a:t> </a:t>
            </a:r>
            <a:r>
              <a:rPr sz="1600" spc="-15" dirty="0">
                <a:latin typeface="Calibri"/>
                <a:cs typeface="Calibri"/>
              </a:rPr>
              <a:t>6</a:t>
            </a:r>
            <a:r>
              <a:rPr sz="1600" spc="-10" dirty="0">
                <a:latin typeface="Calibri"/>
                <a:cs typeface="Calibri"/>
              </a:rPr>
              <a:t>1</a:t>
            </a:r>
            <a:r>
              <a:rPr sz="1600" spc="-5" dirty="0">
                <a:latin typeface="Calibri"/>
                <a:cs typeface="Calibri"/>
              </a:rPr>
              <a:t> </a:t>
            </a:r>
            <a:r>
              <a:rPr sz="1600" spc="-20" dirty="0">
                <a:latin typeface="Calibri"/>
                <a:cs typeface="Calibri"/>
              </a:rPr>
              <a:t>m</a:t>
            </a:r>
            <a:r>
              <a:rPr sz="1600" dirty="0">
                <a:latin typeface="Calibri"/>
                <a:cs typeface="Calibri"/>
              </a:rPr>
              <a:t>il</a:t>
            </a:r>
            <a:r>
              <a:rPr sz="1600" spc="-15" dirty="0">
                <a:latin typeface="Calibri"/>
                <a:cs typeface="Calibri"/>
              </a:rPr>
              <a:t>e</a:t>
            </a:r>
            <a:r>
              <a:rPr sz="1600" spc="-10" dirty="0">
                <a:latin typeface="Calibri"/>
                <a:cs typeface="Calibri"/>
              </a:rPr>
              <a:t>s</a:t>
            </a:r>
            <a:r>
              <a:rPr sz="1600" spc="-5" dirty="0">
                <a:latin typeface="Calibri"/>
                <a:cs typeface="Calibri"/>
              </a:rPr>
              <a:t> </a:t>
            </a:r>
            <a:r>
              <a:rPr sz="1600" spc="-15" dirty="0">
                <a:latin typeface="Calibri"/>
                <a:cs typeface="Calibri"/>
              </a:rPr>
              <a:t>o</a:t>
            </a:r>
            <a:r>
              <a:rPr sz="1600" spc="-5" dirty="0">
                <a:latin typeface="Calibri"/>
                <a:cs typeface="Calibri"/>
              </a:rPr>
              <a:t>f</a:t>
            </a:r>
            <a:r>
              <a:rPr sz="1600" dirty="0">
                <a:latin typeface="Calibri"/>
                <a:cs typeface="Calibri"/>
              </a:rPr>
              <a:t> </a:t>
            </a:r>
            <a:r>
              <a:rPr sz="1600" spc="-10" dirty="0">
                <a:latin typeface="Calibri"/>
                <a:cs typeface="Calibri"/>
              </a:rPr>
              <a:t>the</a:t>
            </a:r>
            <a:r>
              <a:rPr sz="1600" spc="5" dirty="0">
                <a:latin typeface="Calibri"/>
                <a:cs typeface="Calibri"/>
              </a:rPr>
              <a:t> </a:t>
            </a:r>
            <a:r>
              <a:rPr sz="1600" spc="-35" dirty="0">
                <a:latin typeface="Calibri"/>
                <a:cs typeface="Calibri"/>
              </a:rPr>
              <a:t>s</a:t>
            </a:r>
            <a:r>
              <a:rPr sz="1600" spc="-25" dirty="0">
                <a:latin typeface="Calibri"/>
                <a:cs typeface="Calibri"/>
              </a:rPr>
              <a:t>ys</a:t>
            </a:r>
            <a:r>
              <a:rPr sz="1600" spc="-20" dirty="0">
                <a:latin typeface="Calibri"/>
                <a:cs typeface="Calibri"/>
              </a:rPr>
              <a:t>t</a:t>
            </a:r>
            <a:r>
              <a:rPr sz="1600" spc="-15" dirty="0">
                <a:latin typeface="Calibri"/>
                <a:cs typeface="Calibri"/>
              </a:rPr>
              <a:t>em</a:t>
            </a:r>
            <a:r>
              <a:rPr lang="en-US" sz="1600" spc="-15" dirty="0">
                <a:latin typeface="Calibri"/>
                <a:cs typeface="Calibri"/>
              </a:rPr>
              <a:t>.</a:t>
            </a:r>
            <a:endParaRPr lang="en-US" sz="1600" dirty="0">
              <a:latin typeface="Calibri"/>
              <a:cs typeface="Calibri"/>
            </a:endParaRPr>
          </a:p>
          <a:p>
            <a:pPr marL="12700" marR="87630">
              <a:lnSpc>
                <a:spcPct val="100000"/>
              </a:lnSpc>
            </a:pPr>
            <a:endParaRPr lang="en-US" sz="1600" spc="-10" dirty="0">
              <a:latin typeface="Calibri"/>
              <a:cs typeface="Calibri"/>
            </a:endParaRPr>
          </a:p>
          <a:p>
            <a:pPr marL="12700" marR="87630">
              <a:lnSpc>
                <a:spcPct val="100000"/>
              </a:lnSpc>
            </a:pPr>
            <a:r>
              <a:rPr lang="en-US" sz="1600" spc="-10" dirty="0">
                <a:latin typeface="Calibri"/>
                <a:cs typeface="Calibri"/>
              </a:rPr>
              <a:t>This p</a:t>
            </a:r>
            <a:r>
              <a:rPr sz="1600" spc="-40" dirty="0">
                <a:latin typeface="Calibri"/>
                <a:cs typeface="Calibri"/>
              </a:rPr>
              <a:t>r</a:t>
            </a:r>
            <a:r>
              <a:rPr sz="1600" spc="-15" dirty="0">
                <a:latin typeface="Calibri"/>
                <a:cs typeface="Calibri"/>
              </a:rPr>
              <a:t>o</a:t>
            </a:r>
            <a:r>
              <a:rPr sz="1600" spc="-5" dirty="0">
                <a:latin typeface="Calibri"/>
                <a:cs typeface="Calibri"/>
              </a:rPr>
              <a:t>j</a:t>
            </a:r>
            <a:r>
              <a:rPr sz="1600" spc="-15" dirty="0">
                <a:latin typeface="Calibri"/>
                <a:cs typeface="Calibri"/>
              </a:rPr>
              <a:t>ec</a:t>
            </a:r>
            <a:r>
              <a:rPr sz="1600" spc="-10" dirty="0">
                <a:latin typeface="Calibri"/>
                <a:cs typeface="Calibri"/>
              </a:rPr>
              <a:t>t</a:t>
            </a:r>
            <a:r>
              <a:rPr sz="1600" spc="25" dirty="0">
                <a:latin typeface="Calibri"/>
                <a:cs typeface="Calibri"/>
              </a:rPr>
              <a:t> </a:t>
            </a:r>
            <a:r>
              <a:rPr sz="1600" spc="-20" dirty="0">
                <a:latin typeface="Calibri"/>
                <a:cs typeface="Calibri"/>
              </a:rPr>
              <a:t>w</a:t>
            </a:r>
            <a:r>
              <a:rPr sz="1600" dirty="0">
                <a:latin typeface="Calibri"/>
                <a:cs typeface="Calibri"/>
              </a:rPr>
              <a:t>il</a:t>
            </a:r>
            <a:r>
              <a:rPr sz="1600" spc="-5" dirty="0">
                <a:latin typeface="Calibri"/>
                <a:cs typeface="Calibri"/>
              </a:rPr>
              <a:t>l</a:t>
            </a:r>
            <a:r>
              <a:rPr sz="1600" spc="-10" dirty="0">
                <a:latin typeface="Calibri"/>
                <a:cs typeface="Calibri"/>
              </a:rPr>
              <a:t> </a:t>
            </a:r>
            <a:r>
              <a:rPr sz="1600" spc="-15" dirty="0">
                <a:latin typeface="Calibri"/>
                <a:cs typeface="Calibri"/>
              </a:rPr>
              <a:t>e</a:t>
            </a:r>
            <a:r>
              <a:rPr sz="1600" spc="-10" dirty="0">
                <a:latin typeface="Calibri"/>
                <a:cs typeface="Calibri"/>
              </a:rPr>
              <a:t>nhan</a:t>
            </a:r>
            <a:r>
              <a:rPr sz="1600" spc="-15" dirty="0">
                <a:latin typeface="Calibri"/>
                <a:cs typeface="Calibri"/>
              </a:rPr>
              <a:t>c</a:t>
            </a:r>
            <a:r>
              <a:rPr sz="1600" spc="-10" dirty="0">
                <a:latin typeface="Calibri"/>
                <a:cs typeface="Calibri"/>
              </a:rPr>
              <a:t>e</a:t>
            </a:r>
            <a:r>
              <a:rPr sz="1600" spc="5" dirty="0">
                <a:latin typeface="Calibri"/>
                <a:cs typeface="Calibri"/>
              </a:rPr>
              <a:t> </a:t>
            </a:r>
            <a:r>
              <a:rPr sz="1600" dirty="0">
                <a:latin typeface="Calibri"/>
                <a:cs typeface="Calibri"/>
              </a:rPr>
              <a:t>l</a:t>
            </a:r>
            <a:r>
              <a:rPr sz="1600" spc="-15" dirty="0">
                <a:latin typeface="Calibri"/>
                <a:cs typeface="Calibri"/>
              </a:rPr>
              <a:t>o</a:t>
            </a:r>
            <a:r>
              <a:rPr sz="1600" spc="-10" dirty="0">
                <a:latin typeface="Calibri"/>
                <a:cs typeface="Calibri"/>
              </a:rPr>
              <a:t>n</a:t>
            </a:r>
            <a:r>
              <a:rPr sz="1600" dirty="0">
                <a:latin typeface="Calibri"/>
                <a:cs typeface="Calibri"/>
              </a:rPr>
              <a:t>g</a:t>
            </a:r>
            <a:r>
              <a:rPr sz="1600" spc="-5" dirty="0">
                <a:latin typeface="Calibri"/>
                <a:cs typeface="Calibri"/>
              </a:rPr>
              <a:t>-</a:t>
            </a:r>
            <a:r>
              <a:rPr sz="1600" spc="-20" dirty="0">
                <a:latin typeface="Calibri"/>
                <a:cs typeface="Calibri"/>
              </a:rPr>
              <a:t>t</a:t>
            </a:r>
            <a:r>
              <a:rPr sz="1600" spc="-15" dirty="0">
                <a:latin typeface="Calibri"/>
                <a:cs typeface="Calibri"/>
              </a:rPr>
              <a:t>erm</a:t>
            </a:r>
            <a:r>
              <a:rPr sz="1600" spc="-5" dirty="0">
                <a:latin typeface="Calibri"/>
                <a:cs typeface="Calibri"/>
              </a:rPr>
              <a:t> </a:t>
            </a:r>
            <a:r>
              <a:rPr sz="1600" spc="-15" dirty="0">
                <a:latin typeface="Calibri"/>
                <a:cs typeface="Calibri"/>
              </a:rPr>
              <a:t>s</a:t>
            </a:r>
            <a:r>
              <a:rPr sz="1600" spc="-20" dirty="0">
                <a:latin typeface="Calibri"/>
                <a:cs typeface="Calibri"/>
              </a:rPr>
              <a:t>a</a:t>
            </a:r>
            <a:r>
              <a:rPr sz="1600" spc="-40" dirty="0">
                <a:latin typeface="Calibri"/>
                <a:cs typeface="Calibri"/>
              </a:rPr>
              <a:t>f</a:t>
            </a:r>
            <a:r>
              <a:rPr sz="1600" spc="-25" dirty="0">
                <a:latin typeface="Calibri"/>
                <a:cs typeface="Calibri"/>
              </a:rPr>
              <a:t>e</a:t>
            </a:r>
            <a:r>
              <a:rPr sz="1600" spc="-10" dirty="0">
                <a:latin typeface="Calibri"/>
                <a:cs typeface="Calibri"/>
              </a:rPr>
              <a:t>t</a:t>
            </a:r>
            <a:r>
              <a:rPr sz="1600" spc="-125" dirty="0">
                <a:latin typeface="Calibri"/>
                <a:cs typeface="Calibri"/>
              </a:rPr>
              <a:t>y</a:t>
            </a:r>
            <a:r>
              <a:rPr sz="1600" spc="-5" dirty="0">
                <a:latin typeface="Calibri"/>
                <a:cs typeface="Calibri"/>
              </a:rPr>
              <a:t>, </a:t>
            </a:r>
            <a:r>
              <a:rPr sz="1600" spc="-40" dirty="0">
                <a:latin typeface="Calibri"/>
                <a:cs typeface="Calibri"/>
              </a:rPr>
              <a:t>r</a:t>
            </a:r>
            <a:r>
              <a:rPr sz="1600" spc="-15" dirty="0">
                <a:latin typeface="Calibri"/>
                <a:cs typeface="Calibri"/>
              </a:rPr>
              <a:t>e</a:t>
            </a:r>
            <a:r>
              <a:rPr sz="1600" dirty="0">
                <a:latin typeface="Calibri"/>
                <a:cs typeface="Calibri"/>
              </a:rPr>
              <a:t>li</a:t>
            </a:r>
            <a:r>
              <a:rPr sz="1600" spc="-10" dirty="0">
                <a:latin typeface="Calibri"/>
                <a:cs typeface="Calibri"/>
              </a:rPr>
              <a:t>ab</a:t>
            </a:r>
            <a:r>
              <a:rPr sz="1600" dirty="0">
                <a:latin typeface="Calibri"/>
                <a:cs typeface="Calibri"/>
              </a:rPr>
              <a:t>ili</a:t>
            </a:r>
            <a:r>
              <a:rPr sz="1600" spc="-10" dirty="0">
                <a:latin typeface="Calibri"/>
                <a:cs typeface="Calibri"/>
              </a:rPr>
              <a:t>t</a:t>
            </a:r>
            <a:r>
              <a:rPr sz="1600" spc="-125" dirty="0">
                <a:latin typeface="Calibri"/>
                <a:cs typeface="Calibri"/>
              </a:rPr>
              <a:t>y</a:t>
            </a:r>
            <a:r>
              <a:rPr sz="1600" spc="-5" dirty="0">
                <a:latin typeface="Calibri"/>
                <a:cs typeface="Calibri"/>
              </a:rPr>
              <a:t>,</a:t>
            </a:r>
            <a:r>
              <a:rPr sz="1600" spc="-30" dirty="0">
                <a:latin typeface="Calibri"/>
                <a:cs typeface="Calibri"/>
              </a:rPr>
              <a:t> </a:t>
            </a:r>
            <a:r>
              <a:rPr sz="1600" spc="-10" dirty="0">
                <a:latin typeface="Calibri"/>
                <a:cs typeface="Calibri"/>
              </a:rPr>
              <a:t>and</a:t>
            </a:r>
            <a:r>
              <a:rPr sz="1600" spc="-15" dirty="0">
                <a:latin typeface="Calibri"/>
                <a:cs typeface="Calibri"/>
              </a:rPr>
              <a:t> </a:t>
            </a:r>
            <a:r>
              <a:rPr sz="1600" spc="-10" dirty="0">
                <a:latin typeface="Calibri"/>
                <a:cs typeface="Calibri"/>
              </a:rPr>
              <a:t>b</a:t>
            </a:r>
            <a:r>
              <a:rPr sz="1600" spc="-25" dirty="0">
                <a:latin typeface="Calibri"/>
                <a:cs typeface="Calibri"/>
              </a:rPr>
              <a:t>e</a:t>
            </a:r>
            <a:r>
              <a:rPr sz="1600" spc="-30" dirty="0">
                <a:latin typeface="Calibri"/>
                <a:cs typeface="Calibri"/>
              </a:rPr>
              <a:t>t</a:t>
            </a:r>
            <a:r>
              <a:rPr sz="1600" spc="-20" dirty="0">
                <a:latin typeface="Calibri"/>
                <a:cs typeface="Calibri"/>
              </a:rPr>
              <a:t>t</a:t>
            </a:r>
            <a:r>
              <a:rPr sz="1600" spc="-15" dirty="0">
                <a:latin typeface="Calibri"/>
                <a:cs typeface="Calibri"/>
              </a:rPr>
              <a:t>e</a:t>
            </a:r>
            <a:r>
              <a:rPr sz="1600" spc="-10" dirty="0">
                <a:latin typeface="Calibri"/>
                <a:cs typeface="Calibri"/>
              </a:rPr>
              <a:t>r</a:t>
            </a:r>
            <a:r>
              <a:rPr sz="1600" spc="-5" dirty="0">
                <a:latin typeface="Calibri"/>
                <a:cs typeface="Calibri"/>
              </a:rPr>
              <a:t> </a:t>
            </a:r>
            <a:r>
              <a:rPr sz="1600" spc="-40" dirty="0">
                <a:latin typeface="Calibri"/>
                <a:cs typeface="Calibri"/>
              </a:rPr>
              <a:t>f</a:t>
            </a:r>
            <a:r>
              <a:rPr sz="1600" spc="-10" dirty="0">
                <a:latin typeface="Calibri"/>
                <a:cs typeface="Calibri"/>
              </a:rPr>
              <a:t>a</a:t>
            </a:r>
            <a:r>
              <a:rPr sz="1600" spc="-15" dirty="0">
                <a:latin typeface="Calibri"/>
                <a:cs typeface="Calibri"/>
              </a:rPr>
              <a:t>c</a:t>
            </a:r>
            <a:r>
              <a:rPr sz="1600" dirty="0">
                <a:latin typeface="Calibri"/>
                <a:cs typeface="Calibri"/>
              </a:rPr>
              <a:t>ili</a:t>
            </a:r>
            <a:r>
              <a:rPr sz="1600" spc="-30" dirty="0">
                <a:latin typeface="Calibri"/>
                <a:cs typeface="Calibri"/>
              </a:rPr>
              <a:t>t</a:t>
            </a:r>
            <a:r>
              <a:rPr sz="1600" spc="-20" dirty="0">
                <a:latin typeface="Calibri"/>
                <a:cs typeface="Calibri"/>
              </a:rPr>
              <a:t>a</a:t>
            </a:r>
            <a:r>
              <a:rPr sz="1600" spc="-30" dirty="0">
                <a:latin typeface="Calibri"/>
                <a:cs typeface="Calibri"/>
              </a:rPr>
              <a:t>t</a:t>
            </a:r>
            <a:r>
              <a:rPr sz="1600" spc="-10" dirty="0">
                <a:latin typeface="Calibri"/>
                <a:cs typeface="Calibri"/>
              </a:rPr>
              <a:t>e</a:t>
            </a:r>
            <a:r>
              <a:rPr sz="1600" spc="-30" dirty="0">
                <a:latin typeface="Calibri"/>
                <a:cs typeface="Calibri"/>
              </a:rPr>
              <a:t> </a:t>
            </a:r>
            <a:r>
              <a:rPr sz="1600" spc="-15" dirty="0">
                <a:latin typeface="Calibri"/>
                <a:cs typeface="Calibri"/>
              </a:rPr>
              <a:t>o</a:t>
            </a:r>
            <a:r>
              <a:rPr sz="1600" spc="-10" dirty="0">
                <a:latin typeface="Calibri"/>
                <a:cs typeface="Calibri"/>
              </a:rPr>
              <a:t>n</a:t>
            </a:r>
            <a:r>
              <a:rPr sz="1600" spc="-20" dirty="0">
                <a:latin typeface="Calibri"/>
                <a:cs typeface="Calibri"/>
              </a:rPr>
              <a:t>g</a:t>
            </a:r>
            <a:r>
              <a:rPr sz="1600" spc="-15" dirty="0">
                <a:latin typeface="Calibri"/>
                <a:cs typeface="Calibri"/>
              </a:rPr>
              <a:t>o</a:t>
            </a:r>
            <a:r>
              <a:rPr sz="1600" dirty="0">
                <a:latin typeface="Calibri"/>
                <a:cs typeface="Calibri"/>
              </a:rPr>
              <a:t>i</a:t>
            </a:r>
            <a:r>
              <a:rPr sz="1600" spc="-10" dirty="0">
                <a:latin typeface="Calibri"/>
                <a:cs typeface="Calibri"/>
              </a:rPr>
              <a:t>ng</a:t>
            </a:r>
            <a:r>
              <a:rPr sz="1600" dirty="0">
                <a:latin typeface="Calibri"/>
                <a:cs typeface="Calibri"/>
              </a:rPr>
              <a:t> i</a:t>
            </a:r>
            <a:r>
              <a:rPr sz="1600" spc="-10" dirty="0">
                <a:latin typeface="Calibri"/>
                <a:cs typeface="Calibri"/>
              </a:rPr>
              <a:t>n</a:t>
            </a:r>
            <a:r>
              <a:rPr sz="1600" spc="-15" dirty="0">
                <a:latin typeface="Calibri"/>
                <a:cs typeface="Calibri"/>
              </a:rPr>
              <a:t>s</a:t>
            </a:r>
            <a:r>
              <a:rPr sz="1600" spc="-10" dirty="0">
                <a:latin typeface="Calibri"/>
                <a:cs typeface="Calibri"/>
              </a:rPr>
              <a:t>p</a:t>
            </a:r>
            <a:r>
              <a:rPr sz="1600" spc="-15" dirty="0">
                <a:latin typeface="Calibri"/>
                <a:cs typeface="Calibri"/>
              </a:rPr>
              <a:t>ec</a:t>
            </a:r>
            <a:r>
              <a:rPr sz="1600" spc="-10" dirty="0">
                <a:latin typeface="Calibri"/>
                <a:cs typeface="Calibri"/>
              </a:rPr>
              <a:t>t</a:t>
            </a:r>
            <a:r>
              <a:rPr sz="1600" dirty="0">
                <a:latin typeface="Calibri"/>
                <a:cs typeface="Calibri"/>
              </a:rPr>
              <a:t>i</a:t>
            </a:r>
            <a:r>
              <a:rPr sz="1600" spc="-15" dirty="0">
                <a:latin typeface="Calibri"/>
                <a:cs typeface="Calibri"/>
              </a:rPr>
              <a:t>o</a:t>
            </a:r>
            <a:r>
              <a:rPr sz="1600" spc="-10" dirty="0">
                <a:latin typeface="Calibri"/>
                <a:cs typeface="Calibri"/>
              </a:rPr>
              <a:t>n</a:t>
            </a:r>
            <a:r>
              <a:rPr sz="1600" spc="-5" dirty="0">
                <a:latin typeface="Calibri"/>
                <a:cs typeface="Calibri"/>
              </a:rPr>
              <a:t> </a:t>
            </a:r>
            <a:r>
              <a:rPr sz="1600" spc="-15" dirty="0">
                <a:latin typeface="Calibri"/>
                <a:cs typeface="Calibri"/>
              </a:rPr>
              <a:t>of</a:t>
            </a:r>
            <a:r>
              <a:rPr sz="1600" spc="-10" dirty="0">
                <a:latin typeface="Calibri"/>
                <a:cs typeface="Calibri"/>
              </a:rPr>
              <a:t> p</a:t>
            </a:r>
            <a:r>
              <a:rPr sz="1600" dirty="0">
                <a:latin typeface="Calibri"/>
                <a:cs typeface="Calibri"/>
              </a:rPr>
              <a:t>i</a:t>
            </a:r>
            <a:r>
              <a:rPr sz="1600" spc="-10" dirty="0">
                <a:latin typeface="Calibri"/>
                <a:cs typeface="Calibri"/>
              </a:rPr>
              <a:t>p</a:t>
            </a:r>
            <a:r>
              <a:rPr sz="1600" spc="-15" dirty="0">
                <a:latin typeface="Calibri"/>
                <a:cs typeface="Calibri"/>
              </a:rPr>
              <a:t>e</a:t>
            </a:r>
            <a:r>
              <a:rPr sz="1600" dirty="0">
                <a:latin typeface="Calibri"/>
                <a:cs typeface="Calibri"/>
              </a:rPr>
              <a:t>li</a:t>
            </a:r>
            <a:r>
              <a:rPr sz="1600" spc="-10" dirty="0">
                <a:latin typeface="Calibri"/>
                <a:cs typeface="Calibri"/>
              </a:rPr>
              <a:t>ne</a:t>
            </a:r>
            <a:r>
              <a:rPr lang="en-US" sz="1600" spc="-10" dirty="0">
                <a:latin typeface="Calibri"/>
                <a:cs typeface="Calibri"/>
              </a:rPr>
              <a:t>.</a:t>
            </a:r>
            <a:endParaRPr lang="en-US" sz="1600" dirty="0">
              <a:latin typeface="Calibri"/>
              <a:cs typeface="Calibri"/>
            </a:endParaRPr>
          </a:p>
          <a:p>
            <a:pPr marL="12700" marR="87630">
              <a:lnSpc>
                <a:spcPct val="100000"/>
              </a:lnSpc>
            </a:pPr>
            <a:endParaRPr lang="en-US" sz="1600" spc="-20" dirty="0">
              <a:latin typeface="Calibri"/>
              <a:cs typeface="Calibri"/>
            </a:endParaRPr>
          </a:p>
          <a:p>
            <a:pPr marL="12700" marR="87630">
              <a:lnSpc>
                <a:spcPct val="100000"/>
              </a:lnSpc>
            </a:pPr>
            <a:r>
              <a:rPr sz="1600" spc="-20" dirty="0">
                <a:latin typeface="Calibri"/>
                <a:cs typeface="Calibri"/>
              </a:rPr>
              <a:t>Construct</a:t>
            </a:r>
            <a:r>
              <a:rPr sz="1600" spc="-10" dirty="0">
                <a:latin typeface="Calibri"/>
                <a:cs typeface="Calibri"/>
              </a:rPr>
              <a:t>i</a:t>
            </a:r>
            <a:r>
              <a:rPr sz="1600" spc="-20" dirty="0">
                <a:latin typeface="Calibri"/>
                <a:cs typeface="Calibri"/>
              </a:rPr>
              <a:t>o</a:t>
            </a:r>
            <a:r>
              <a:rPr sz="1600" spc="-10" dirty="0">
                <a:latin typeface="Calibri"/>
                <a:cs typeface="Calibri"/>
              </a:rPr>
              <a:t>n</a:t>
            </a:r>
            <a:r>
              <a:rPr sz="1600" spc="10" dirty="0">
                <a:latin typeface="Calibri"/>
                <a:cs typeface="Calibri"/>
              </a:rPr>
              <a:t> </a:t>
            </a:r>
            <a:r>
              <a:rPr sz="1600" spc="-15" dirty="0">
                <a:latin typeface="Calibri"/>
                <a:cs typeface="Calibri"/>
              </a:rPr>
              <a:t>activit</a:t>
            </a:r>
            <a:r>
              <a:rPr sz="1600" spc="-10" dirty="0">
                <a:latin typeface="Calibri"/>
                <a:cs typeface="Calibri"/>
              </a:rPr>
              <a:t>y</a:t>
            </a:r>
            <a:r>
              <a:rPr sz="1600" spc="-30" dirty="0">
                <a:latin typeface="Calibri"/>
                <a:cs typeface="Calibri"/>
              </a:rPr>
              <a:t> </a:t>
            </a:r>
            <a:r>
              <a:rPr sz="1600" spc="-10" dirty="0">
                <a:latin typeface="Calibri"/>
                <a:cs typeface="Calibri"/>
              </a:rPr>
              <a:t>in</a:t>
            </a:r>
            <a:r>
              <a:rPr sz="1600" spc="-5" dirty="0">
                <a:latin typeface="Calibri"/>
                <a:cs typeface="Calibri"/>
              </a:rPr>
              <a:t> </a:t>
            </a:r>
            <a:r>
              <a:rPr lang="en-US" sz="1600" spc="-15" dirty="0">
                <a:latin typeface="Calibri"/>
                <a:cs typeface="Calibri"/>
              </a:rPr>
              <a:t>2020 will include Golden Valley, Edina, Crystal, New Hope and St. Louis Park.</a:t>
            </a:r>
            <a:endParaRPr sz="16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3</a:t>
            </a:fld>
            <a:endParaRPr spc="-5"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342" y="990600"/>
            <a:ext cx="3586584" cy="55429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000" y="291222"/>
            <a:ext cx="8169998" cy="422348"/>
          </a:xfrm>
          <a:prstGeom prst="rect">
            <a:avLst/>
          </a:prstGeom>
        </p:spPr>
        <p:txBody>
          <a:bodyPr vert="horz" wrap="square" lIns="0" tIns="113463" rIns="0" bIns="0" rtlCol="0">
            <a:spAutoFit/>
          </a:bodyPr>
          <a:lstStyle/>
          <a:p>
            <a:pPr marL="38100">
              <a:lnSpc>
                <a:spcPct val="100000"/>
              </a:lnSpc>
            </a:pPr>
            <a:r>
              <a:rPr dirty="0"/>
              <a:t>20</a:t>
            </a:r>
            <a:r>
              <a:rPr lang="en-US" dirty="0"/>
              <a:t>20</a:t>
            </a:r>
            <a:r>
              <a:rPr spc="-30" dirty="0">
                <a:latin typeface="Calibri"/>
                <a:cs typeface="Calibri"/>
              </a:rPr>
              <a:t> </a:t>
            </a:r>
            <a:r>
              <a:rPr lang="en-US" spc="-30" dirty="0">
                <a:latin typeface="Calibri"/>
                <a:cs typeface="Calibri"/>
              </a:rPr>
              <a:t>Belt Line Project – St. Louis Park</a:t>
            </a:r>
            <a:endParaRPr dirty="0"/>
          </a:p>
        </p:txBody>
      </p:sp>
      <p:sp>
        <p:nvSpPr>
          <p:cNvPr id="3" name="object 3"/>
          <p:cNvSpPr txBox="1"/>
          <p:nvPr/>
        </p:nvSpPr>
        <p:spPr>
          <a:xfrm>
            <a:off x="5181600" y="1295400"/>
            <a:ext cx="3677920" cy="3898503"/>
          </a:xfrm>
          <a:prstGeom prst="rect">
            <a:avLst/>
          </a:prstGeom>
        </p:spPr>
        <p:txBody>
          <a:bodyPr vert="horz" wrap="square" lIns="0" tIns="0" rIns="0" bIns="0" rtlCol="0">
            <a:spAutoFit/>
          </a:bodyPr>
          <a:lstStyle/>
          <a:p>
            <a:pPr marL="12700" marR="104139">
              <a:lnSpc>
                <a:spcPct val="100000"/>
              </a:lnSpc>
            </a:pPr>
            <a:r>
              <a:rPr sz="1600" dirty="0">
                <a:latin typeface="Calibri"/>
                <a:cs typeface="Calibri"/>
              </a:rPr>
              <a:t>I</a:t>
            </a:r>
            <a:r>
              <a:rPr sz="1600" spc="-10" dirty="0">
                <a:latin typeface="Calibri"/>
                <a:cs typeface="Calibri"/>
              </a:rPr>
              <a:t>n</a:t>
            </a:r>
            <a:r>
              <a:rPr sz="1600" spc="-15" dirty="0">
                <a:latin typeface="Calibri"/>
                <a:cs typeface="Calibri"/>
              </a:rPr>
              <a:t> </a:t>
            </a:r>
            <a:r>
              <a:rPr sz="1600" spc="-5" dirty="0">
                <a:latin typeface="Calibri"/>
                <a:cs typeface="Calibri"/>
              </a:rPr>
              <a:t>20</a:t>
            </a:r>
            <a:r>
              <a:rPr lang="en-US" sz="1600" spc="-5" dirty="0">
                <a:latin typeface="Calibri"/>
                <a:cs typeface="Calibri"/>
              </a:rPr>
              <a:t>20</a:t>
            </a:r>
            <a:r>
              <a:rPr sz="1600" spc="25" dirty="0">
                <a:latin typeface="Calibri"/>
                <a:cs typeface="Calibri"/>
              </a:rPr>
              <a:t> </a:t>
            </a:r>
            <a:r>
              <a:rPr sz="1600" spc="-10" dirty="0">
                <a:latin typeface="Calibri"/>
                <a:cs typeface="Calibri"/>
              </a:rPr>
              <a:t>we</a:t>
            </a:r>
            <a:r>
              <a:rPr sz="1600" spc="20" dirty="0">
                <a:latin typeface="Calibri"/>
                <a:cs typeface="Calibri"/>
              </a:rPr>
              <a:t> </a:t>
            </a:r>
            <a:r>
              <a:rPr sz="1600" spc="-5" dirty="0">
                <a:latin typeface="Calibri"/>
                <a:cs typeface="Calibri"/>
              </a:rPr>
              <a:t>will</a:t>
            </a:r>
            <a:r>
              <a:rPr sz="1600" spc="-10" dirty="0">
                <a:latin typeface="Calibri"/>
                <a:cs typeface="Calibri"/>
              </a:rPr>
              <a:t> </a:t>
            </a:r>
            <a:r>
              <a:rPr sz="1600" spc="-5" dirty="0">
                <a:latin typeface="Calibri"/>
                <a:cs typeface="Calibri"/>
              </a:rPr>
              <a:t>replace</a:t>
            </a:r>
            <a:r>
              <a:rPr sz="1600" dirty="0">
                <a:latin typeface="Calibri"/>
                <a:cs typeface="Calibri"/>
              </a:rPr>
              <a:t> </a:t>
            </a:r>
            <a:r>
              <a:rPr sz="1600" spc="-15" dirty="0">
                <a:latin typeface="Calibri"/>
                <a:cs typeface="Calibri"/>
              </a:rPr>
              <a:t>approximatel</a:t>
            </a:r>
            <a:r>
              <a:rPr sz="1600" spc="-10" dirty="0">
                <a:latin typeface="Calibri"/>
                <a:cs typeface="Calibri"/>
              </a:rPr>
              <a:t>y</a:t>
            </a:r>
            <a:r>
              <a:rPr sz="1600" spc="-20" dirty="0">
                <a:latin typeface="Calibri"/>
                <a:cs typeface="Calibri"/>
              </a:rPr>
              <a:t> </a:t>
            </a:r>
            <a:r>
              <a:rPr lang="en-US" sz="1600" spc="-20" dirty="0">
                <a:latin typeface="Calibri"/>
                <a:cs typeface="Calibri"/>
              </a:rPr>
              <a:t>1.5</a:t>
            </a:r>
            <a:r>
              <a:rPr sz="1600" spc="5" dirty="0">
                <a:latin typeface="Calibri"/>
                <a:cs typeface="Calibri"/>
              </a:rPr>
              <a:t> </a:t>
            </a:r>
            <a:r>
              <a:rPr sz="1600" spc="-15" dirty="0">
                <a:latin typeface="Calibri"/>
                <a:cs typeface="Calibri"/>
              </a:rPr>
              <a:t>mile</a:t>
            </a:r>
            <a:r>
              <a:rPr lang="en-US" sz="1600" spc="-15" dirty="0">
                <a:latin typeface="Calibri"/>
                <a:cs typeface="Calibri"/>
              </a:rPr>
              <a:t>s</a:t>
            </a:r>
            <a:r>
              <a:rPr sz="1600" spc="-5" dirty="0">
                <a:latin typeface="Calibri"/>
                <a:cs typeface="Calibri"/>
              </a:rPr>
              <a:t> </a:t>
            </a:r>
            <a:r>
              <a:rPr sz="1600" spc="-15" dirty="0">
                <a:latin typeface="Calibri"/>
                <a:cs typeface="Calibri"/>
              </a:rPr>
              <a:t>of 2</a:t>
            </a:r>
            <a:r>
              <a:rPr lang="en-US" sz="1600" spc="-15" dirty="0">
                <a:latin typeface="Calibri"/>
                <a:cs typeface="Calibri"/>
              </a:rPr>
              <a:t>4</a:t>
            </a:r>
            <a:r>
              <a:rPr sz="1600" spc="-15" dirty="0">
                <a:latin typeface="Calibri"/>
                <a:cs typeface="Calibri"/>
              </a:rPr>
              <a:t>-</a:t>
            </a:r>
            <a:r>
              <a:rPr sz="1600" spc="-10" dirty="0">
                <a:latin typeface="Calibri"/>
                <a:cs typeface="Calibri"/>
              </a:rPr>
              <a:t>inch</a:t>
            </a:r>
            <a:r>
              <a:rPr sz="1600" dirty="0">
                <a:latin typeface="Calibri"/>
                <a:cs typeface="Calibri"/>
              </a:rPr>
              <a:t> </a:t>
            </a:r>
            <a:r>
              <a:rPr sz="1600" spc="-10" dirty="0">
                <a:latin typeface="Calibri"/>
                <a:cs typeface="Calibri"/>
              </a:rPr>
              <a:t>steel</a:t>
            </a:r>
            <a:r>
              <a:rPr sz="1600" spc="5" dirty="0">
                <a:latin typeface="Calibri"/>
                <a:cs typeface="Calibri"/>
              </a:rPr>
              <a:t> </a:t>
            </a:r>
            <a:r>
              <a:rPr sz="1600" spc="-10" dirty="0">
                <a:latin typeface="Calibri"/>
                <a:cs typeface="Calibri"/>
              </a:rPr>
              <a:t>transmission pipe</a:t>
            </a:r>
            <a:r>
              <a:rPr sz="1600" spc="-5" dirty="0">
                <a:latin typeface="Calibri"/>
                <a:cs typeface="Calibri"/>
              </a:rPr>
              <a:t> </a:t>
            </a:r>
            <a:r>
              <a:rPr sz="1600" spc="-10" dirty="0">
                <a:latin typeface="Calibri"/>
                <a:cs typeface="Calibri"/>
              </a:rPr>
              <a:t>in</a:t>
            </a:r>
            <a:r>
              <a:rPr sz="1600" spc="-15" dirty="0">
                <a:latin typeface="Calibri"/>
                <a:cs typeface="Calibri"/>
              </a:rPr>
              <a:t> </a:t>
            </a:r>
            <a:r>
              <a:rPr sz="1600" spc="-10" dirty="0">
                <a:latin typeface="Calibri"/>
                <a:cs typeface="Calibri"/>
              </a:rPr>
              <a:t>the</a:t>
            </a:r>
            <a:r>
              <a:rPr sz="1600" spc="-5" dirty="0">
                <a:latin typeface="Calibri"/>
                <a:cs typeface="Calibri"/>
              </a:rPr>
              <a:t> </a:t>
            </a:r>
            <a:r>
              <a:rPr sz="1600" spc="-10" dirty="0">
                <a:latin typeface="Calibri"/>
                <a:cs typeface="Calibri"/>
              </a:rPr>
              <a:t>public</a:t>
            </a:r>
            <a:r>
              <a:rPr sz="1600" spc="-15" dirty="0">
                <a:latin typeface="Calibri"/>
                <a:cs typeface="Calibri"/>
              </a:rPr>
              <a:t>-r</a:t>
            </a:r>
            <a:r>
              <a:rPr sz="1600" spc="-25" dirty="0">
                <a:latin typeface="Calibri"/>
                <a:cs typeface="Calibri"/>
              </a:rPr>
              <a:t>ight</a:t>
            </a:r>
            <a:r>
              <a:rPr sz="1600" spc="-15" dirty="0">
                <a:latin typeface="Calibri"/>
                <a:cs typeface="Calibri"/>
              </a:rPr>
              <a:t>-of-wa</a:t>
            </a:r>
            <a:r>
              <a:rPr sz="1600" spc="-10" dirty="0">
                <a:latin typeface="Calibri"/>
                <a:cs typeface="Calibri"/>
              </a:rPr>
              <a:t>y </a:t>
            </a:r>
            <a:r>
              <a:rPr sz="1600" spc="-15" dirty="0">
                <a:latin typeface="Calibri"/>
                <a:cs typeface="Calibri"/>
              </a:rPr>
              <a:t>alon</a:t>
            </a:r>
            <a:r>
              <a:rPr sz="1600" spc="-10" dirty="0">
                <a:latin typeface="Calibri"/>
                <a:cs typeface="Calibri"/>
              </a:rPr>
              <a:t>g </a:t>
            </a:r>
            <a:r>
              <a:rPr sz="1600" spc="-15" dirty="0">
                <a:latin typeface="Calibri"/>
                <a:cs typeface="Calibri"/>
              </a:rPr>
              <a:t>th</a:t>
            </a:r>
            <a:r>
              <a:rPr sz="1600" spc="-10" dirty="0">
                <a:latin typeface="Calibri"/>
                <a:cs typeface="Calibri"/>
              </a:rPr>
              <a:t>e</a:t>
            </a:r>
            <a:r>
              <a:rPr sz="1600" spc="5" dirty="0">
                <a:latin typeface="Calibri"/>
                <a:cs typeface="Calibri"/>
              </a:rPr>
              <a:t> </a:t>
            </a:r>
            <a:r>
              <a:rPr sz="1600" spc="-15" dirty="0">
                <a:latin typeface="Calibri"/>
                <a:cs typeface="Calibri"/>
              </a:rPr>
              <a:t>route</a:t>
            </a:r>
            <a:r>
              <a:rPr sz="1600" spc="-10" dirty="0">
                <a:latin typeface="Calibri"/>
                <a:cs typeface="Calibri"/>
              </a:rPr>
              <a:t> </a:t>
            </a:r>
            <a:r>
              <a:rPr sz="1600" spc="-5" dirty="0">
                <a:latin typeface="Calibri"/>
                <a:cs typeface="Calibri"/>
              </a:rPr>
              <a:t>highlighte</a:t>
            </a:r>
            <a:r>
              <a:rPr sz="1600" spc="-10" dirty="0">
                <a:latin typeface="Calibri"/>
                <a:cs typeface="Calibri"/>
              </a:rPr>
              <a:t>d</a:t>
            </a:r>
            <a:r>
              <a:rPr lang="en-US" sz="1600" spc="-10" dirty="0">
                <a:latin typeface="Calibri"/>
                <a:cs typeface="Calibri"/>
              </a:rPr>
              <a:t>.</a:t>
            </a:r>
            <a:endParaRPr sz="1600" dirty="0">
              <a:latin typeface="Calibri"/>
              <a:cs typeface="Calibri"/>
            </a:endParaRPr>
          </a:p>
          <a:p>
            <a:pPr>
              <a:lnSpc>
                <a:spcPct val="100000"/>
              </a:lnSpc>
              <a:spcBef>
                <a:spcPts val="35"/>
              </a:spcBef>
            </a:pPr>
            <a:endParaRPr sz="2250" dirty="0">
              <a:latin typeface="Times New Roman"/>
              <a:cs typeface="Times New Roman"/>
            </a:endParaRPr>
          </a:p>
          <a:p>
            <a:pPr marL="12700" marR="5080" indent="2540">
              <a:lnSpc>
                <a:spcPct val="100000"/>
              </a:lnSpc>
            </a:pPr>
            <a:r>
              <a:rPr sz="1600" spc="-15" dirty="0">
                <a:latin typeface="Calibri"/>
                <a:cs typeface="Calibri"/>
              </a:rPr>
              <a:t>Wor</a:t>
            </a:r>
            <a:r>
              <a:rPr sz="1600" spc="-10" dirty="0">
                <a:latin typeface="Calibri"/>
                <a:cs typeface="Calibri"/>
              </a:rPr>
              <a:t>k</a:t>
            </a:r>
            <a:r>
              <a:rPr sz="1600" spc="25" dirty="0">
                <a:latin typeface="Calibri"/>
                <a:cs typeface="Calibri"/>
              </a:rPr>
              <a:t> </a:t>
            </a:r>
            <a:r>
              <a:rPr sz="1600" spc="-15" dirty="0">
                <a:latin typeface="Calibri"/>
                <a:cs typeface="Calibri"/>
              </a:rPr>
              <a:t>wil</a:t>
            </a:r>
            <a:r>
              <a:rPr sz="1600" spc="-5" dirty="0">
                <a:latin typeface="Calibri"/>
                <a:cs typeface="Calibri"/>
              </a:rPr>
              <a:t>l</a:t>
            </a:r>
            <a:r>
              <a:rPr sz="1600" spc="-10" dirty="0">
                <a:latin typeface="Calibri"/>
                <a:cs typeface="Calibri"/>
              </a:rPr>
              <a:t> </a:t>
            </a:r>
            <a:r>
              <a:rPr sz="1600" spc="-15" dirty="0">
                <a:latin typeface="Calibri"/>
                <a:cs typeface="Calibri"/>
              </a:rPr>
              <a:t>occu</a:t>
            </a:r>
            <a:r>
              <a:rPr sz="1600" spc="-10" dirty="0">
                <a:latin typeface="Calibri"/>
                <a:cs typeface="Calibri"/>
              </a:rPr>
              <a:t>r</a:t>
            </a:r>
            <a:r>
              <a:rPr sz="1600" spc="20" dirty="0">
                <a:latin typeface="Calibri"/>
                <a:cs typeface="Calibri"/>
              </a:rPr>
              <a:t> </a:t>
            </a:r>
            <a:r>
              <a:rPr sz="1600" spc="-15" dirty="0">
                <a:latin typeface="Calibri"/>
                <a:cs typeface="Calibri"/>
              </a:rPr>
              <a:t>o</a:t>
            </a:r>
            <a:r>
              <a:rPr sz="1600" spc="-10" dirty="0">
                <a:latin typeface="Calibri"/>
                <a:cs typeface="Calibri"/>
              </a:rPr>
              <a:t>n</a:t>
            </a:r>
            <a:r>
              <a:rPr lang="en-US" sz="1600" spc="-10" dirty="0">
                <a:latin typeface="Calibri"/>
                <a:cs typeface="Calibri"/>
              </a:rPr>
              <a:t> the roadway in most areas of the project and require traffic detours and traffic barriers to protect the public and workers. Our Construction Zone website will be updated regularly.</a:t>
            </a:r>
            <a:endParaRPr sz="1600" dirty="0">
              <a:latin typeface="Calibri"/>
              <a:cs typeface="Calibri"/>
            </a:endParaRPr>
          </a:p>
          <a:p>
            <a:pPr>
              <a:lnSpc>
                <a:spcPct val="100000"/>
              </a:lnSpc>
              <a:spcBef>
                <a:spcPts val="54"/>
              </a:spcBef>
            </a:pPr>
            <a:endParaRPr sz="2200" dirty="0">
              <a:latin typeface="Times New Roman"/>
              <a:cs typeface="Times New Roman"/>
            </a:endParaRPr>
          </a:p>
          <a:p>
            <a:pPr marL="12700" marR="5080">
              <a:lnSpc>
                <a:spcPct val="100000"/>
              </a:lnSpc>
            </a:pPr>
            <a:r>
              <a:rPr sz="1600" spc="-20" dirty="0">
                <a:latin typeface="Calibri"/>
                <a:cs typeface="Calibri"/>
              </a:rPr>
              <a:t>Ou</a:t>
            </a:r>
            <a:r>
              <a:rPr sz="1600" spc="-10" dirty="0">
                <a:latin typeface="Calibri"/>
                <a:cs typeface="Calibri"/>
              </a:rPr>
              <a:t>r</a:t>
            </a:r>
            <a:r>
              <a:rPr sz="1600" spc="5" dirty="0">
                <a:latin typeface="Calibri"/>
                <a:cs typeface="Calibri"/>
              </a:rPr>
              <a:t> </a:t>
            </a:r>
            <a:r>
              <a:rPr sz="1600" spc="-15" dirty="0">
                <a:latin typeface="Calibri"/>
                <a:cs typeface="Calibri"/>
              </a:rPr>
              <a:t>contract</a:t>
            </a:r>
            <a:r>
              <a:rPr sz="1600" spc="-20" dirty="0">
                <a:latin typeface="Calibri"/>
                <a:cs typeface="Calibri"/>
              </a:rPr>
              <a:t>o</a:t>
            </a:r>
            <a:r>
              <a:rPr sz="1600" spc="-15" dirty="0">
                <a:latin typeface="Calibri"/>
                <a:cs typeface="Calibri"/>
              </a:rPr>
              <a:t>r</a:t>
            </a:r>
            <a:r>
              <a:rPr lang="en-US" sz="1600" spc="-5" dirty="0">
                <a:latin typeface="Calibri"/>
                <a:cs typeface="Calibri"/>
              </a:rPr>
              <a:t> </a:t>
            </a:r>
            <a:r>
              <a:rPr sz="1600" spc="-15" dirty="0">
                <a:latin typeface="Calibri"/>
                <a:cs typeface="Calibri"/>
              </a:rPr>
              <a:t>wil</a:t>
            </a:r>
            <a:r>
              <a:rPr sz="1600" spc="-5" dirty="0">
                <a:latin typeface="Calibri"/>
                <a:cs typeface="Calibri"/>
              </a:rPr>
              <a:t>l</a:t>
            </a:r>
            <a:r>
              <a:rPr sz="1600" spc="-10" dirty="0">
                <a:latin typeface="Calibri"/>
                <a:cs typeface="Calibri"/>
              </a:rPr>
              <a:t> </a:t>
            </a:r>
            <a:r>
              <a:rPr lang="en-US" sz="1600" spc="-15" dirty="0">
                <a:latin typeface="Calibri"/>
                <a:cs typeface="Calibri"/>
              </a:rPr>
              <a:t>work from spring to fall. Work will be coordinated with other construction activity and public safety priorities.</a:t>
            </a:r>
            <a:endParaRPr sz="16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4</a:t>
            </a:fld>
            <a:endParaRPr spc="-5" dirty="0"/>
          </a:p>
        </p:txBody>
      </p:sp>
      <p:pic>
        <p:nvPicPr>
          <p:cNvPr id="6" name="Picture 5">
            <a:extLst>
              <a:ext uri="{FF2B5EF4-FFF2-40B4-BE49-F238E27FC236}">
                <a16:creationId xmlns:a16="http://schemas.microsoft.com/office/drawing/2014/main" id="{394C7587-669E-4D5A-9570-FC6BFA3D4350}"/>
              </a:ext>
            </a:extLst>
          </p:cNvPr>
          <p:cNvPicPr>
            <a:picLocks noChangeAspect="1"/>
          </p:cNvPicPr>
          <p:nvPr/>
        </p:nvPicPr>
        <p:blipFill rotWithShape="1">
          <a:blip r:embed="rId3">
            <a:extLst>
              <a:ext uri="{28A0092B-C50C-407E-A947-70E740481C1C}">
                <a14:useLocalDpi xmlns:a14="http://schemas.microsoft.com/office/drawing/2010/main" val="0"/>
              </a:ext>
            </a:extLst>
          </a:blip>
          <a:srcRect l="8726" t="8889" r="3567" b="4247"/>
          <a:stretch/>
        </p:blipFill>
        <p:spPr>
          <a:xfrm>
            <a:off x="1098234" y="1143000"/>
            <a:ext cx="3473765" cy="5324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574" y="254478"/>
            <a:ext cx="6292468" cy="338554"/>
          </a:xfrm>
        </p:spPr>
        <p:txBody>
          <a:bodyPr/>
          <a:lstStyle/>
          <a:p>
            <a:r>
              <a:rPr lang="en-US" sz="2200" dirty="0"/>
              <a:t>Contact Information for Construction Questions</a:t>
            </a:r>
          </a:p>
        </p:txBody>
      </p:sp>
      <p:pic>
        <p:nvPicPr>
          <p:cNvPr id="7" name="Content Placeholder 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623763" y="1219200"/>
            <a:ext cx="3549973" cy="5105400"/>
          </a:xfrm>
          <a:prstGeom prst="rect">
            <a:avLst/>
          </a:prstGeom>
        </p:spPr>
      </p:pic>
      <p:sp>
        <p:nvSpPr>
          <p:cNvPr id="13" name="TextBox 12"/>
          <p:cNvSpPr txBox="1"/>
          <p:nvPr/>
        </p:nvSpPr>
        <p:spPr>
          <a:xfrm>
            <a:off x="4414494" y="1219200"/>
            <a:ext cx="4340596" cy="2462213"/>
          </a:xfrm>
          <a:prstGeom prst="rect">
            <a:avLst/>
          </a:prstGeom>
          <a:noFill/>
          <a:ln>
            <a:noFill/>
          </a:ln>
        </p:spPr>
        <p:txBody>
          <a:bodyPr wrap="square" rtlCol="0">
            <a:spAutoFit/>
          </a:bodyPr>
          <a:lstStyle/>
          <a:p>
            <a:r>
              <a:rPr lang="en-US" sz="1400" dirty="0"/>
              <a:t>For questions about this project, please go to:</a:t>
            </a:r>
          </a:p>
          <a:p>
            <a:endParaRPr lang="en-US" sz="1400" dirty="0"/>
          </a:p>
          <a:p>
            <a:pPr marL="742950" lvl="1" indent="-285750">
              <a:buFont typeface="Arial" panose="020B0604020202020204" pitchFamily="34" charset="0"/>
              <a:buChar char="•"/>
            </a:pPr>
            <a:r>
              <a:rPr lang="en-US" sz="1400" b="1" dirty="0"/>
              <a:t>Communication Specialist</a:t>
            </a:r>
            <a:r>
              <a:rPr lang="en-US" sz="1400" dirty="0"/>
              <a:t>: </a:t>
            </a:r>
          </a:p>
          <a:p>
            <a:pPr marL="1200150" lvl="2" indent="-285750">
              <a:buFont typeface="Arial" panose="020B0604020202020204" pitchFamily="34" charset="0"/>
              <a:buChar char="•"/>
            </a:pPr>
            <a:r>
              <a:rPr lang="en-US" sz="1400" dirty="0"/>
              <a:t>612-321-5546</a:t>
            </a:r>
          </a:p>
          <a:p>
            <a:pPr marL="742950" lvl="1" indent="-285750">
              <a:buFont typeface="Arial" panose="020B0604020202020204" pitchFamily="34" charset="0"/>
              <a:buChar char="•"/>
            </a:pPr>
            <a:r>
              <a:rPr lang="en-US" sz="1400" b="1" dirty="0"/>
              <a:t>Information Hotline</a:t>
            </a:r>
            <a:r>
              <a:rPr lang="en-US" sz="1400" dirty="0"/>
              <a:t>: </a:t>
            </a:r>
          </a:p>
          <a:p>
            <a:pPr marL="1200150" lvl="2" indent="-285750">
              <a:buFont typeface="Arial" panose="020B0604020202020204" pitchFamily="34" charset="0"/>
              <a:buChar char="•"/>
            </a:pPr>
            <a:r>
              <a:rPr lang="en-US" sz="1400" dirty="0"/>
              <a:t>612-321-5329</a:t>
            </a:r>
          </a:p>
          <a:p>
            <a:pPr marL="1200150" lvl="2" indent="-285750">
              <a:buFont typeface="Arial" panose="020B0604020202020204" pitchFamily="34" charset="0"/>
              <a:buChar char="•"/>
            </a:pPr>
            <a:r>
              <a:rPr lang="en-US" sz="1400" dirty="0" err="1"/>
              <a:t>csv.constructionservices@centerpoint</a:t>
            </a:r>
            <a:r>
              <a:rPr lang="en-US" sz="1400" dirty="0"/>
              <a:t> energy.com</a:t>
            </a:r>
          </a:p>
          <a:p>
            <a:pPr marL="742950" lvl="1" indent="-285750">
              <a:buFont typeface="Arial" panose="020B0604020202020204" pitchFamily="34" charset="0"/>
              <a:buChar char="•"/>
            </a:pPr>
            <a:r>
              <a:rPr lang="en-US" sz="1400" b="1" dirty="0"/>
              <a:t>Restoration Inquiries</a:t>
            </a:r>
            <a:r>
              <a:rPr lang="en-US" sz="1400" dirty="0"/>
              <a:t>: </a:t>
            </a:r>
          </a:p>
          <a:p>
            <a:pPr marL="1200150" lvl="2" indent="-285750">
              <a:buFont typeface="Arial" panose="020B0604020202020204" pitchFamily="34" charset="0"/>
              <a:buChar char="•"/>
            </a:pPr>
            <a:r>
              <a:rPr lang="en-US" sz="1400" dirty="0"/>
              <a:t>612-321-5042</a:t>
            </a:r>
          </a:p>
          <a:p>
            <a:pPr marL="1200150" lvl="2" indent="-285750">
              <a:buFont typeface="Arial" panose="020B0604020202020204" pitchFamily="34" charset="0"/>
              <a:buChar char="•"/>
            </a:pPr>
            <a:r>
              <a:rPr lang="en-US" sz="1400" dirty="0"/>
              <a:t>csv.restoration@centerpointenergy.com</a:t>
            </a:r>
          </a:p>
        </p:txBody>
      </p:sp>
      <p:sp>
        <p:nvSpPr>
          <p:cNvPr id="5" name="TextBox 4"/>
          <p:cNvSpPr txBox="1"/>
          <p:nvPr/>
        </p:nvSpPr>
        <p:spPr>
          <a:xfrm>
            <a:off x="4414494" y="3925788"/>
            <a:ext cx="4340596" cy="1200329"/>
          </a:xfrm>
          <a:prstGeom prst="rect">
            <a:avLst/>
          </a:prstGeom>
          <a:noFill/>
        </p:spPr>
        <p:txBody>
          <a:bodyPr wrap="square" rtlCol="0">
            <a:spAutoFit/>
          </a:bodyPr>
          <a:lstStyle/>
          <a:p>
            <a:pPr algn="ctr"/>
            <a:r>
              <a:rPr lang="en-US" b="1" i="1" dirty="0">
                <a:solidFill>
                  <a:srgbClr val="4F81BD"/>
                </a:solidFill>
              </a:rPr>
              <a:t>Text-to-subscribe for updates regarding the </a:t>
            </a:r>
            <a:r>
              <a:rPr lang="en-US" b="1" i="1" dirty="0">
                <a:solidFill>
                  <a:schemeClr val="accent1"/>
                </a:solidFill>
              </a:rPr>
              <a:t>2020 St. Louis Park Belt Line Project in </a:t>
            </a:r>
          </a:p>
          <a:p>
            <a:pPr algn="ctr"/>
            <a:r>
              <a:rPr lang="en-US" b="1" i="1" dirty="0">
                <a:solidFill>
                  <a:schemeClr val="accent1"/>
                </a:solidFill>
              </a:rPr>
              <a:t>St. Louis Park by sending</a:t>
            </a:r>
          </a:p>
          <a:p>
            <a:pPr algn="ctr"/>
            <a:r>
              <a:rPr lang="en-US" b="1" i="1" dirty="0">
                <a:solidFill>
                  <a:schemeClr val="accent1"/>
                </a:solidFill>
              </a:rPr>
              <a:t>CNP TEXASAVES to GOV311 (468311).</a:t>
            </a:r>
            <a:endParaRPr lang="en-US" dirty="0">
              <a:solidFill>
                <a:schemeClr val="accent1"/>
              </a:solidFill>
            </a:endParaRPr>
          </a:p>
        </p:txBody>
      </p:sp>
      <p:sp>
        <p:nvSpPr>
          <p:cNvPr id="6" name="TextBox 5">
            <a:extLst>
              <a:ext uri="{FF2B5EF4-FFF2-40B4-BE49-F238E27FC236}">
                <a16:creationId xmlns:a16="http://schemas.microsoft.com/office/drawing/2014/main" id="{9373A515-8FFE-4B7C-87D5-E1D56A0D24AF}"/>
              </a:ext>
            </a:extLst>
          </p:cNvPr>
          <p:cNvSpPr txBox="1"/>
          <p:nvPr/>
        </p:nvSpPr>
        <p:spPr>
          <a:xfrm>
            <a:off x="4414494" y="5370493"/>
            <a:ext cx="4340596" cy="954107"/>
          </a:xfrm>
          <a:prstGeom prst="rect">
            <a:avLst/>
          </a:prstGeom>
          <a:noFill/>
          <a:ln>
            <a:noFill/>
          </a:ln>
        </p:spPr>
        <p:txBody>
          <a:bodyPr wrap="square" rtlCol="0">
            <a:spAutoFit/>
          </a:bodyPr>
          <a:lstStyle/>
          <a:p>
            <a:r>
              <a:rPr lang="en-US" sz="1400" dirty="0"/>
              <a:t>Thank you for your patience while construction is taking place.  This work is part of CenterPoint Energy’s ongoing commitment to ensure the safe and reliable delivery of natural gas now and into the future.</a:t>
            </a:r>
          </a:p>
        </p:txBody>
      </p:sp>
    </p:spTree>
    <p:extLst>
      <p:ext uri="{BB962C8B-B14F-4D97-AF65-F5344CB8AC3E}">
        <p14:creationId xmlns:p14="http://schemas.microsoft.com/office/powerpoint/2010/main" val="298700463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000" y="291222"/>
            <a:ext cx="8169998" cy="589905"/>
          </a:xfrm>
          <a:prstGeom prst="rect">
            <a:avLst/>
          </a:prstGeom>
        </p:spPr>
        <p:txBody>
          <a:bodyPr vert="horz" wrap="square" lIns="0" tIns="0" rIns="0" bIns="0" rtlCol="0">
            <a:spAutoFit/>
          </a:bodyPr>
          <a:lstStyle/>
          <a:p>
            <a:pPr marL="12700">
              <a:lnSpc>
                <a:spcPts val="2280"/>
              </a:lnSpc>
            </a:pPr>
            <a:r>
              <a:rPr spc="-5" dirty="0"/>
              <a:t>C</a:t>
            </a:r>
            <a:r>
              <a:rPr dirty="0"/>
              <a:t>omm</a:t>
            </a:r>
            <a:r>
              <a:rPr spc="-5" dirty="0"/>
              <a:t>i</a:t>
            </a:r>
            <a:r>
              <a:rPr dirty="0"/>
              <a:t>tted</a:t>
            </a:r>
            <a:r>
              <a:rPr spc="-30" dirty="0"/>
              <a:t> </a:t>
            </a:r>
            <a:r>
              <a:rPr dirty="0"/>
              <a:t>to</a:t>
            </a:r>
            <a:r>
              <a:rPr spc="-20" dirty="0"/>
              <a:t> </a:t>
            </a:r>
            <a:r>
              <a:rPr dirty="0"/>
              <a:t>P</a:t>
            </a:r>
            <a:r>
              <a:rPr spc="-5" dirty="0"/>
              <a:t>r</a:t>
            </a:r>
            <a:r>
              <a:rPr dirty="0"/>
              <a:t>o</a:t>
            </a:r>
            <a:r>
              <a:rPr spc="-5" dirty="0"/>
              <a:t>vi</a:t>
            </a:r>
            <a:r>
              <a:rPr dirty="0"/>
              <a:t>ding</a:t>
            </a:r>
            <a:r>
              <a:rPr spc="-25" dirty="0"/>
              <a:t> </a:t>
            </a:r>
            <a:r>
              <a:rPr dirty="0"/>
              <a:t>Re</a:t>
            </a:r>
            <a:r>
              <a:rPr spc="-10" dirty="0"/>
              <a:t>a</a:t>
            </a:r>
            <a:r>
              <a:rPr dirty="0"/>
              <a:t>d</a:t>
            </a:r>
            <a:r>
              <a:rPr spc="-5" dirty="0"/>
              <a:t>il</a:t>
            </a:r>
            <a:r>
              <a:rPr dirty="0"/>
              <a:t>y</a:t>
            </a:r>
            <a:r>
              <a:rPr spc="-15" dirty="0"/>
              <a:t> </a:t>
            </a:r>
            <a:r>
              <a:rPr spc="-5" dirty="0"/>
              <a:t>Av</a:t>
            </a:r>
            <a:r>
              <a:rPr spc="-10" dirty="0"/>
              <a:t>a</a:t>
            </a:r>
            <a:r>
              <a:rPr spc="-5" dirty="0"/>
              <a:t>il</a:t>
            </a:r>
            <a:r>
              <a:rPr spc="-10" dirty="0"/>
              <a:t>a</a:t>
            </a:r>
            <a:r>
              <a:rPr dirty="0"/>
              <a:t>b</a:t>
            </a:r>
            <a:r>
              <a:rPr spc="-5" dirty="0"/>
              <a:t>l</a:t>
            </a:r>
            <a:r>
              <a:rPr dirty="0"/>
              <a:t>e</a:t>
            </a:r>
          </a:p>
          <a:p>
            <a:pPr marL="12700">
              <a:lnSpc>
                <a:spcPts val="2280"/>
              </a:lnSpc>
            </a:pPr>
            <a:r>
              <a:rPr spc="-5" dirty="0"/>
              <a:t>C</a:t>
            </a:r>
            <a:r>
              <a:rPr dirty="0"/>
              <a:t>ont</a:t>
            </a:r>
            <a:r>
              <a:rPr spc="-10" dirty="0"/>
              <a:t>a</a:t>
            </a:r>
            <a:r>
              <a:rPr dirty="0"/>
              <a:t>ct</a:t>
            </a:r>
            <a:r>
              <a:rPr spc="-20" dirty="0"/>
              <a:t> </a:t>
            </a:r>
            <a:r>
              <a:rPr dirty="0"/>
              <a:t>Info</a:t>
            </a:r>
            <a:r>
              <a:rPr spc="-5" dirty="0"/>
              <a:t>r</a:t>
            </a:r>
            <a:r>
              <a:rPr dirty="0"/>
              <a:t>m</a:t>
            </a:r>
            <a:r>
              <a:rPr spc="-10" dirty="0"/>
              <a:t>a</a:t>
            </a:r>
            <a:r>
              <a:rPr dirty="0"/>
              <a:t>t</a:t>
            </a:r>
            <a:r>
              <a:rPr spc="-5" dirty="0"/>
              <a:t>i</a:t>
            </a:r>
            <a:r>
              <a:rPr dirty="0"/>
              <a:t>on</a:t>
            </a:r>
            <a:r>
              <a:rPr spc="-30" dirty="0"/>
              <a:t> </a:t>
            </a:r>
            <a:r>
              <a:rPr spc="-10" dirty="0"/>
              <a:t>a</a:t>
            </a:r>
            <a:r>
              <a:rPr dirty="0"/>
              <a:t>nd</a:t>
            </a:r>
            <a:r>
              <a:rPr spc="-5" dirty="0"/>
              <a:t> </a:t>
            </a:r>
            <a:r>
              <a:rPr lang="en-US" dirty="0"/>
              <a:t>O</a:t>
            </a:r>
            <a:r>
              <a:rPr dirty="0"/>
              <a:t>n</a:t>
            </a:r>
            <a:r>
              <a:rPr spc="-5" dirty="0"/>
              <a:t>g</a:t>
            </a:r>
            <a:r>
              <a:rPr dirty="0"/>
              <a:t>o</a:t>
            </a:r>
            <a:r>
              <a:rPr spc="-5" dirty="0"/>
              <a:t>i</a:t>
            </a:r>
            <a:r>
              <a:rPr dirty="0"/>
              <a:t>ng</a:t>
            </a:r>
            <a:r>
              <a:rPr spc="-35" dirty="0"/>
              <a:t> </a:t>
            </a:r>
            <a:r>
              <a:rPr spc="-5" dirty="0"/>
              <a:t>C</a:t>
            </a:r>
            <a:r>
              <a:rPr dirty="0"/>
              <a:t>onst</a:t>
            </a:r>
            <a:r>
              <a:rPr spc="-5" dirty="0"/>
              <a:t>r</a:t>
            </a:r>
            <a:r>
              <a:rPr dirty="0"/>
              <a:t>uct</a:t>
            </a:r>
            <a:r>
              <a:rPr spc="-5" dirty="0"/>
              <a:t>i</a:t>
            </a:r>
            <a:r>
              <a:rPr dirty="0"/>
              <a:t>on</a:t>
            </a:r>
            <a:r>
              <a:rPr spc="-45" dirty="0"/>
              <a:t> </a:t>
            </a:r>
            <a:r>
              <a:rPr dirty="0"/>
              <a:t>Upd</a:t>
            </a:r>
            <a:r>
              <a:rPr spc="-10" dirty="0"/>
              <a:t>a</a:t>
            </a:r>
            <a:r>
              <a:rPr dirty="0"/>
              <a:t>t</a:t>
            </a:r>
            <a:r>
              <a:rPr spc="-5" dirty="0"/>
              <a:t>e</a:t>
            </a:r>
            <a:r>
              <a:rPr dirty="0"/>
              <a:t>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6</a:t>
            </a:fld>
            <a:endParaRPr spc="-5" dirty="0"/>
          </a:p>
        </p:txBody>
      </p:sp>
      <p:sp>
        <p:nvSpPr>
          <p:cNvPr id="18" name="object 3">
            <a:extLst>
              <a:ext uri="{FF2B5EF4-FFF2-40B4-BE49-F238E27FC236}">
                <a16:creationId xmlns:a16="http://schemas.microsoft.com/office/drawing/2014/main" id="{B237EB2D-10AD-4287-80DF-071FC24CCA2C}"/>
              </a:ext>
            </a:extLst>
          </p:cNvPr>
          <p:cNvSpPr txBox="1"/>
          <p:nvPr/>
        </p:nvSpPr>
        <p:spPr>
          <a:xfrm>
            <a:off x="487000" y="1205420"/>
            <a:ext cx="7818800" cy="492443"/>
          </a:xfrm>
          <a:prstGeom prst="rect">
            <a:avLst/>
          </a:prstGeom>
        </p:spPr>
        <p:txBody>
          <a:bodyPr vert="horz" wrap="square" lIns="0" tIns="0" rIns="0" bIns="0" rtlCol="0">
            <a:spAutoFit/>
          </a:bodyPr>
          <a:lstStyle/>
          <a:p>
            <a:pPr marL="12700" marR="5080"/>
            <a:r>
              <a:rPr lang="en-US" sz="1600" spc="-5" dirty="0">
                <a:latin typeface="Calibri"/>
                <a:cs typeface="Calibri"/>
              </a:rPr>
              <a:t>To view weekly updates, check out our </a:t>
            </a:r>
            <a:r>
              <a:rPr lang="en-US" sz="1600" b="1" spc="-5" dirty="0">
                <a:latin typeface="Calibri"/>
                <a:cs typeface="Calibri"/>
              </a:rPr>
              <a:t>Project Status </a:t>
            </a:r>
            <a:r>
              <a:rPr lang="en-US" sz="1600" spc="-5" dirty="0">
                <a:latin typeface="Calibri"/>
                <a:cs typeface="Calibri"/>
              </a:rPr>
              <a:t>page and </a:t>
            </a:r>
            <a:r>
              <a:rPr lang="en-US" sz="1600" b="1" spc="-5" dirty="0">
                <a:latin typeface="Calibri"/>
                <a:cs typeface="Calibri"/>
              </a:rPr>
              <a:t>Sign Up for Status Updates </a:t>
            </a:r>
            <a:r>
              <a:rPr lang="en-US" sz="1600" spc="-5" dirty="0">
                <a:cs typeface="Calibri"/>
              </a:rPr>
              <a:t>link via our CenterPoint Energy </a:t>
            </a:r>
            <a:r>
              <a:rPr lang="en-US" sz="1600" spc="-80" dirty="0">
                <a:cs typeface="Calibri"/>
              </a:rPr>
              <a:t>W</a:t>
            </a:r>
            <a:r>
              <a:rPr lang="en-US" sz="1600" spc="-15" dirty="0">
                <a:cs typeface="Calibri"/>
              </a:rPr>
              <a:t>e</a:t>
            </a:r>
            <a:r>
              <a:rPr lang="en-US" sz="1600" spc="-20" dirty="0">
                <a:cs typeface="Calibri"/>
              </a:rPr>
              <a:t>b</a:t>
            </a:r>
            <a:r>
              <a:rPr lang="en-US" sz="1600" spc="-10" dirty="0">
                <a:cs typeface="Calibri"/>
              </a:rPr>
              <a:t>s</a:t>
            </a:r>
            <a:r>
              <a:rPr lang="en-US" sz="1600" dirty="0">
                <a:cs typeface="Calibri"/>
              </a:rPr>
              <a:t>i</a:t>
            </a:r>
            <a:r>
              <a:rPr lang="en-US" sz="1600" spc="-20" dirty="0">
                <a:cs typeface="Calibri"/>
              </a:rPr>
              <a:t>t</a:t>
            </a:r>
            <a:r>
              <a:rPr lang="en-US" sz="1600" spc="-15" dirty="0">
                <a:cs typeface="Calibri"/>
              </a:rPr>
              <a:t>e</a:t>
            </a:r>
            <a:r>
              <a:rPr lang="en-US" sz="1600" spc="-5" dirty="0">
                <a:cs typeface="Calibri"/>
              </a:rPr>
              <a:t> at </a:t>
            </a:r>
            <a:r>
              <a:rPr lang="en-US" sz="1600" spc="-5" dirty="0">
                <a:cs typeface="Calibri"/>
                <a:hlinkClick r:id="rId3"/>
              </a:rPr>
              <a:t>ww</a:t>
            </a:r>
            <a:r>
              <a:rPr lang="en-US" sz="1600" spc="-125" dirty="0">
                <a:cs typeface="Calibri"/>
                <a:hlinkClick r:id="rId3"/>
              </a:rPr>
              <a:t>w</a:t>
            </a:r>
            <a:r>
              <a:rPr lang="en-US" sz="1600" dirty="0">
                <a:cs typeface="Calibri"/>
                <a:hlinkClick r:id="rId3"/>
              </a:rPr>
              <a:t>.</a:t>
            </a:r>
            <a:r>
              <a:rPr lang="en-US" sz="1600" spc="-15" dirty="0">
                <a:cs typeface="Calibri"/>
                <a:hlinkClick r:id="rId3"/>
              </a:rPr>
              <a:t>ce</a:t>
            </a:r>
            <a:r>
              <a:rPr lang="en-US" sz="1600" spc="-20" dirty="0">
                <a:cs typeface="Calibri"/>
                <a:hlinkClick r:id="rId3"/>
              </a:rPr>
              <a:t>nt</a:t>
            </a:r>
            <a:r>
              <a:rPr lang="en-US" sz="1600" spc="-15" dirty="0">
                <a:cs typeface="Calibri"/>
                <a:hlinkClick r:id="rId3"/>
              </a:rPr>
              <a:t>er</a:t>
            </a:r>
            <a:r>
              <a:rPr lang="en-US" sz="1600" spc="-10" dirty="0">
                <a:cs typeface="Calibri"/>
                <a:hlinkClick r:id="rId3"/>
              </a:rPr>
              <a:t>p</a:t>
            </a:r>
            <a:r>
              <a:rPr lang="en-US" sz="1600" spc="-15" dirty="0">
                <a:cs typeface="Calibri"/>
                <a:hlinkClick r:id="rId3"/>
              </a:rPr>
              <a:t>o</a:t>
            </a:r>
            <a:r>
              <a:rPr lang="en-US" sz="1600" dirty="0">
                <a:cs typeface="Calibri"/>
                <a:hlinkClick r:id="rId3"/>
              </a:rPr>
              <a:t>i</a:t>
            </a:r>
            <a:r>
              <a:rPr lang="en-US" sz="1600" spc="-20" dirty="0">
                <a:cs typeface="Calibri"/>
                <a:hlinkClick r:id="rId3"/>
              </a:rPr>
              <a:t>nt</a:t>
            </a:r>
            <a:r>
              <a:rPr lang="en-US" sz="1600" spc="-15" dirty="0">
                <a:cs typeface="Calibri"/>
                <a:hlinkClick r:id="rId3"/>
              </a:rPr>
              <a:t>e</a:t>
            </a:r>
            <a:r>
              <a:rPr lang="en-US" sz="1600" spc="-10" dirty="0">
                <a:cs typeface="Calibri"/>
                <a:hlinkClick r:id="rId3"/>
              </a:rPr>
              <a:t>n</a:t>
            </a:r>
            <a:r>
              <a:rPr lang="en-US" sz="1600" spc="-15" dirty="0">
                <a:cs typeface="Calibri"/>
                <a:hlinkClick r:id="rId3"/>
              </a:rPr>
              <a:t>e</a:t>
            </a:r>
            <a:r>
              <a:rPr lang="en-US" sz="1600" spc="-40" dirty="0">
                <a:cs typeface="Calibri"/>
                <a:hlinkClick r:id="rId3"/>
              </a:rPr>
              <a:t>r</a:t>
            </a:r>
            <a:r>
              <a:rPr lang="en-US" sz="1600" spc="-10" dirty="0">
                <a:cs typeface="Calibri"/>
                <a:hlinkClick r:id="rId3"/>
              </a:rPr>
              <a:t>g</a:t>
            </a:r>
            <a:r>
              <a:rPr lang="en-US" sz="1600" spc="-125" dirty="0">
                <a:cs typeface="Calibri"/>
                <a:hlinkClick r:id="rId3"/>
              </a:rPr>
              <a:t>y</a:t>
            </a:r>
            <a:r>
              <a:rPr lang="en-US" sz="1600" dirty="0">
                <a:cs typeface="Calibri"/>
                <a:hlinkClick r:id="rId3"/>
              </a:rPr>
              <a:t>.</a:t>
            </a:r>
            <a:r>
              <a:rPr lang="en-US" sz="1600" spc="-30" dirty="0">
                <a:cs typeface="Calibri"/>
                <a:hlinkClick r:id="rId3"/>
              </a:rPr>
              <a:t>c</a:t>
            </a:r>
            <a:r>
              <a:rPr lang="en-US" sz="1600" spc="-20" dirty="0">
                <a:cs typeface="Calibri"/>
                <a:hlinkClick r:id="rId3"/>
              </a:rPr>
              <a:t>om</a:t>
            </a:r>
            <a:r>
              <a:rPr lang="en-US" sz="1600" spc="-40" dirty="0">
                <a:cs typeface="Calibri"/>
                <a:hlinkClick r:id="rId3"/>
              </a:rPr>
              <a:t>/</a:t>
            </a:r>
            <a:r>
              <a:rPr lang="en-US" sz="1600" spc="-30" dirty="0">
                <a:cs typeface="Calibri"/>
                <a:hlinkClick r:id="rId3"/>
              </a:rPr>
              <a:t>c</a:t>
            </a:r>
            <a:r>
              <a:rPr lang="en-US" sz="1600" spc="-15" dirty="0">
                <a:cs typeface="Calibri"/>
                <a:hlinkClick r:id="rId3"/>
              </a:rPr>
              <a:t>o</a:t>
            </a:r>
            <a:r>
              <a:rPr lang="en-US" sz="1600" spc="-10" dirty="0">
                <a:cs typeface="Calibri"/>
                <a:hlinkClick r:id="rId3"/>
              </a:rPr>
              <a:t>n</a:t>
            </a:r>
            <a:r>
              <a:rPr lang="en-US" sz="1600" spc="-25" dirty="0">
                <a:cs typeface="Calibri"/>
                <a:hlinkClick r:id="rId3"/>
              </a:rPr>
              <a:t>s</a:t>
            </a:r>
            <a:r>
              <a:rPr lang="en-US" sz="1600" spc="-10" dirty="0">
                <a:cs typeface="Calibri"/>
                <a:hlinkClick r:id="rId3"/>
              </a:rPr>
              <a:t>t</a:t>
            </a:r>
            <a:r>
              <a:rPr lang="en-US" sz="1600" spc="-15" dirty="0">
                <a:cs typeface="Calibri"/>
                <a:hlinkClick r:id="rId3"/>
              </a:rPr>
              <a:t>r</a:t>
            </a:r>
            <a:r>
              <a:rPr lang="en-US" sz="1600" spc="-10" dirty="0">
                <a:cs typeface="Calibri"/>
                <a:hlinkClick r:id="rId3"/>
              </a:rPr>
              <a:t>u</a:t>
            </a:r>
            <a:r>
              <a:rPr lang="en-US" sz="1600" spc="-15" dirty="0">
                <a:cs typeface="Calibri"/>
                <a:hlinkClick r:id="rId3"/>
              </a:rPr>
              <a:t>c</a:t>
            </a:r>
            <a:r>
              <a:rPr lang="en-US" sz="1600" spc="-10" dirty="0">
                <a:cs typeface="Calibri"/>
                <a:hlinkClick r:id="rId3"/>
              </a:rPr>
              <a:t>t</a:t>
            </a:r>
            <a:r>
              <a:rPr lang="en-US" sz="1600" dirty="0">
                <a:cs typeface="Calibri"/>
                <a:hlinkClick r:id="rId3"/>
              </a:rPr>
              <a:t>i</a:t>
            </a:r>
            <a:r>
              <a:rPr lang="en-US" sz="1600" spc="-15" dirty="0">
                <a:cs typeface="Calibri"/>
                <a:hlinkClick r:id="rId3"/>
              </a:rPr>
              <a:t>on</a:t>
            </a:r>
            <a:r>
              <a:rPr lang="en-US" sz="1600" spc="-15" dirty="0">
                <a:cs typeface="Calibri"/>
              </a:rPr>
              <a:t>.</a:t>
            </a:r>
            <a:endParaRPr lang="en-US" sz="1600" dirty="0">
              <a:cs typeface="Calibri"/>
            </a:endParaRPr>
          </a:p>
        </p:txBody>
      </p:sp>
      <p:pic>
        <p:nvPicPr>
          <p:cNvPr id="4" name="Picture 3" descr="A close up of a map&#10;&#10;Description automatically generated">
            <a:extLst>
              <a:ext uri="{FF2B5EF4-FFF2-40B4-BE49-F238E27FC236}">
                <a16:creationId xmlns:a16="http://schemas.microsoft.com/office/drawing/2014/main" id="{76B8071D-A2EF-46E0-8D13-52291DAF7690}"/>
              </a:ext>
            </a:extLst>
          </p:cNvPr>
          <p:cNvPicPr>
            <a:picLocks noChangeAspect="1"/>
          </p:cNvPicPr>
          <p:nvPr/>
        </p:nvPicPr>
        <p:blipFill rotWithShape="1">
          <a:blip r:embed="rId4">
            <a:extLst>
              <a:ext uri="{28A0092B-C50C-407E-A947-70E740481C1C}">
                <a14:useLocalDpi xmlns:a14="http://schemas.microsoft.com/office/drawing/2010/main" val="0"/>
              </a:ext>
            </a:extLst>
          </a:blip>
          <a:srcRect b="6107"/>
          <a:stretch/>
        </p:blipFill>
        <p:spPr>
          <a:xfrm>
            <a:off x="1295400" y="1889490"/>
            <a:ext cx="2944349" cy="4743562"/>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F0F6B13E-E9B5-4B85-9DAF-0E253EEE1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931" y="2743200"/>
            <a:ext cx="3291095" cy="2355499"/>
          </a:xfrm>
          <a:prstGeom prst="rect">
            <a:avLst/>
          </a:prstGeom>
        </p:spPr>
      </p:pic>
      <p:cxnSp>
        <p:nvCxnSpPr>
          <p:cNvPr id="5" name="Straight Arrow Connector 4">
            <a:extLst>
              <a:ext uri="{FF2B5EF4-FFF2-40B4-BE49-F238E27FC236}">
                <a16:creationId xmlns:a16="http://schemas.microsoft.com/office/drawing/2014/main" id="{47F02904-4812-43D7-A784-CBF0B78CC04F}"/>
              </a:ext>
            </a:extLst>
          </p:cNvPr>
          <p:cNvCxnSpPr>
            <a:cxnSpLocks/>
          </p:cNvCxnSpPr>
          <p:nvPr/>
        </p:nvCxnSpPr>
        <p:spPr>
          <a:xfrm flipH="1">
            <a:off x="6705600" y="1524000"/>
            <a:ext cx="838200" cy="1447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4480" rIns="0" bIns="0" rtlCol="0">
            <a:spAutoFit/>
          </a:bodyPr>
          <a:lstStyle/>
          <a:p>
            <a:pPr marL="225425">
              <a:lnSpc>
                <a:spcPct val="100000"/>
              </a:lnSpc>
            </a:pPr>
            <a:r>
              <a:rPr dirty="0"/>
              <a:t>Ro</a:t>
            </a:r>
            <a:r>
              <a:rPr spc="-10" dirty="0"/>
              <a:t>a</a:t>
            </a:r>
            <a:r>
              <a:rPr dirty="0"/>
              <a:t>d,</a:t>
            </a:r>
            <a:r>
              <a:rPr spc="-25" dirty="0"/>
              <a:t> </a:t>
            </a:r>
            <a:r>
              <a:rPr dirty="0"/>
              <a:t>Sid</a:t>
            </a:r>
            <a:r>
              <a:rPr spc="-5" dirty="0"/>
              <a:t>e</a:t>
            </a:r>
            <a:r>
              <a:rPr spc="-10" dirty="0"/>
              <a:t>wa</a:t>
            </a:r>
            <a:r>
              <a:rPr spc="-5" dirty="0"/>
              <a:t>l</a:t>
            </a:r>
            <a:r>
              <a:rPr dirty="0"/>
              <a:t>k </a:t>
            </a:r>
            <a:r>
              <a:rPr spc="-10" dirty="0"/>
              <a:t>a</a:t>
            </a:r>
            <a:r>
              <a:rPr dirty="0"/>
              <a:t>nd</a:t>
            </a:r>
            <a:r>
              <a:rPr spc="-5" dirty="0"/>
              <a:t> Gr</a:t>
            </a:r>
            <a:r>
              <a:rPr spc="-10" dirty="0"/>
              <a:t>a</a:t>
            </a:r>
            <a:r>
              <a:rPr dirty="0"/>
              <a:t>ssy </a:t>
            </a:r>
            <a:r>
              <a:rPr spc="-5" dirty="0"/>
              <a:t>Are</a:t>
            </a:r>
            <a:r>
              <a:rPr dirty="0"/>
              <a:t>a</a:t>
            </a:r>
            <a:r>
              <a:rPr spc="-5" dirty="0"/>
              <a:t> </a:t>
            </a:r>
            <a:r>
              <a:rPr dirty="0"/>
              <a:t>Resto</a:t>
            </a:r>
            <a:r>
              <a:rPr spc="-5" dirty="0"/>
              <a:t>r</a:t>
            </a:r>
            <a:r>
              <a:rPr spc="-10" dirty="0"/>
              <a:t>a</a:t>
            </a:r>
            <a:r>
              <a:rPr dirty="0"/>
              <a:t>t</a:t>
            </a:r>
            <a:r>
              <a:rPr spc="-5" dirty="0"/>
              <a:t>i</a:t>
            </a:r>
            <a:r>
              <a:rPr dirty="0"/>
              <a:t>on</a:t>
            </a:r>
          </a:p>
        </p:txBody>
      </p:sp>
      <p:sp>
        <p:nvSpPr>
          <p:cNvPr id="3" name="object 3"/>
          <p:cNvSpPr/>
          <p:nvPr/>
        </p:nvSpPr>
        <p:spPr>
          <a:xfrm>
            <a:off x="1184459" y="1252542"/>
            <a:ext cx="4037882" cy="521648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642367" y="1164536"/>
            <a:ext cx="2338070" cy="4447371"/>
          </a:xfrm>
          <a:prstGeom prst="rect">
            <a:avLst/>
          </a:prstGeom>
        </p:spPr>
        <p:txBody>
          <a:bodyPr vert="horz" wrap="square" lIns="0" tIns="0" rIns="0" bIns="0" rtlCol="0">
            <a:spAutoFit/>
          </a:bodyPr>
          <a:lstStyle/>
          <a:p>
            <a:pPr marL="12700" marR="78740">
              <a:lnSpc>
                <a:spcPct val="100000"/>
              </a:lnSpc>
            </a:pPr>
            <a:r>
              <a:rPr sz="1600" spc="-10" dirty="0">
                <a:latin typeface="Calibri"/>
                <a:cs typeface="Calibri"/>
              </a:rPr>
              <a:t>Af</a:t>
            </a:r>
            <a:r>
              <a:rPr sz="1600" spc="-20" dirty="0">
                <a:latin typeface="Calibri"/>
                <a:cs typeface="Calibri"/>
              </a:rPr>
              <a:t>t</a:t>
            </a:r>
            <a:r>
              <a:rPr sz="1600" spc="-15" dirty="0">
                <a:latin typeface="Calibri"/>
                <a:cs typeface="Calibri"/>
              </a:rPr>
              <a:t>e</a:t>
            </a:r>
            <a:r>
              <a:rPr sz="1600" spc="-10" dirty="0">
                <a:latin typeface="Calibri"/>
                <a:cs typeface="Calibri"/>
              </a:rPr>
              <a:t>r</a:t>
            </a:r>
            <a:r>
              <a:rPr sz="1600" spc="5" dirty="0">
                <a:latin typeface="Calibri"/>
                <a:cs typeface="Calibri"/>
              </a:rPr>
              <a:t> </a:t>
            </a:r>
            <a:r>
              <a:rPr sz="1600" spc="-30" dirty="0">
                <a:latin typeface="Calibri"/>
                <a:cs typeface="Calibri"/>
              </a:rPr>
              <a:t>c</a:t>
            </a:r>
            <a:r>
              <a:rPr sz="1600" spc="-15" dirty="0">
                <a:latin typeface="Calibri"/>
                <a:cs typeface="Calibri"/>
              </a:rPr>
              <a:t>o</a:t>
            </a:r>
            <a:r>
              <a:rPr sz="1600" spc="-10" dirty="0">
                <a:latin typeface="Calibri"/>
                <a:cs typeface="Calibri"/>
              </a:rPr>
              <a:t>n</a:t>
            </a:r>
            <a:r>
              <a:rPr sz="1600" spc="-25" dirty="0">
                <a:latin typeface="Calibri"/>
                <a:cs typeface="Calibri"/>
              </a:rPr>
              <a:t>s</a:t>
            </a:r>
            <a:r>
              <a:rPr sz="1600" spc="-10" dirty="0">
                <a:latin typeface="Calibri"/>
                <a:cs typeface="Calibri"/>
              </a:rPr>
              <a:t>t</a:t>
            </a:r>
            <a:r>
              <a:rPr sz="1600" spc="-15" dirty="0">
                <a:latin typeface="Calibri"/>
                <a:cs typeface="Calibri"/>
              </a:rPr>
              <a:t>r</a:t>
            </a:r>
            <a:r>
              <a:rPr sz="1600" spc="-10" dirty="0">
                <a:latin typeface="Calibri"/>
                <a:cs typeface="Calibri"/>
              </a:rPr>
              <a:t>u</a:t>
            </a:r>
            <a:r>
              <a:rPr sz="1600" spc="-15" dirty="0">
                <a:latin typeface="Calibri"/>
                <a:cs typeface="Calibri"/>
              </a:rPr>
              <a:t>c</a:t>
            </a:r>
            <a:r>
              <a:rPr sz="1600" spc="-10" dirty="0">
                <a:latin typeface="Calibri"/>
                <a:cs typeface="Calibri"/>
              </a:rPr>
              <a:t>t</a:t>
            </a:r>
            <a:r>
              <a:rPr sz="1600" dirty="0">
                <a:latin typeface="Calibri"/>
                <a:cs typeface="Calibri"/>
              </a:rPr>
              <a:t>i</a:t>
            </a:r>
            <a:r>
              <a:rPr sz="1600" spc="-15" dirty="0">
                <a:latin typeface="Calibri"/>
                <a:cs typeface="Calibri"/>
              </a:rPr>
              <a:t>o</a:t>
            </a:r>
            <a:r>
              <a:rPr sz="1600" spc="-10" dirty="0">
                <a:latin typeface="Calibri"/>
                <a:cs typeface="Calibri"/>
              </a:rPr>
              <a:t>n,</a:t>
            </a:r>
            <a:r>
              <a:rPr sz="1600" spc="-5" dirty="0">
                <a:latin typeface="Calibri"/>
                <a:cs typeface="Calibri"/>
              </a:rPr>
              <a:t> </a:t>
            </a:r>
            <a:r>
              <a:rPr sz="1600" spc="-40" dirty="0">
                <a:latin typeface="Calibri"/>
                <a:cs typeface="Calibri"/>
              </a:rPr>
              <a:t>r</a:t>
            </a:r>
            <a:r>
              <a:rPr sz="1600" spc="-15" dirty="0">
                <a:latin typeface="Calibri"/>
                <a:cs typeface="Calibri"/>
              </a:rPr>
              <a:t>e</a:t>
            </a:r>
            <a:r>
              <a:rPr sz="1600" spc="-25" dirty="0">
                <a:latin typeface="Calibri"/>
                <a:cs typeface="Calibri"/>
              </a:rPr>
              <a:t>s</a:t>
            </a:r>
            <a:r>
              <a:rPr sz="1600" spc="-20" dirty="0">
                <a:latin typeface="Calibri"/>
                <a:cs typeface="Calibri"/>
              </a:rPr>
              <a:t>t</a:t>
            </a:r>
            <a:r>
              <a:rPr sz="1600" spc="-15" dirty="0">
                <a:latin typeface="Calibri"/>
                <a:cs typeface="Calibri"/>
              </a:rPr>
              <a:t>o</a:t>
            </a:r>
            <a:r>
              <a:rPr sz="1600" spc="-55" dirty="0">
                <a:latin typeface="Calibri"/>
                <a:cs typeface="Calibri"/>
              </a:rPr>
              <a:t>r</a:t>
            </a:r>
            <a:r>
              <a:rPr sz="1600" spc="-20" dirty="0">
                <a:latin typeface="Calibri"/>
                <a:cs typeface="Calibri"/>
              </a:rPr>
              <a:t>a</a:t>
            </a:r>
            <a:r>
              <a:rPr sz="1600" spc="-10" dirty="0">
                <a:latin typeface="Calibri"/>
                <a:cs typeface="Calibri"/>
              </a:rPr>
              <a:t>t</a:t>
            </a:r>
            <a:r>
              <a:rPr sz="1600" dirty="0">
                <a:latin typeface="Calibri"/>
                <a:cs typeface="Calibri"/>
              </a:rPr>
              <a:t>i</a:t>
            </a:r>
            <a:r>
              <a:rPr sz="1600" spc="-15" dirty="0">
                <a:latin typeface="Calibri"/>
                <a:cs typeface="Calibri"/>
              </a:rPr>
              <a:t>o</a:t>
            </a:r>
            <a:r>
              <a:rPr sz="1600" spc="-10" dirty="0">
                <a:latin typeface="Calibri"/>
                <a:cs typeface="Calibri"/>
              </a:rPr>
              <a:t>n</a:t>
            </a:r>
            <a:r>
              <a:rPr sz="1600" spc="20" dirty="0">
                <a:latin typeface="Calibri"/>
                <a:cs typeface="Calibri"/>
              </a:rPr>
              <a:t> </a:t>
            </a:r>
            <a:r>
              <a:rPr sz="1600" spc="-20" dirty="0">
                <a:latin typeface="Calibri"/>
                <a:cs typeface="Calibri"/>
              </a:rPr>
              <a:t>w</a:t>
            </a:r>
            <a:r>
              <a:rPr sz="1600" dirty="0">
                <a:latin typeface="Calibri"/>
                <a:cs typeface="Calibri"/>
              </a:rPr>
              <a:t>il</a:t>
            </a:r>
            <a:r>
              <a:rPr sz="1600" spc="-5" dirty="0">
                <a:latin typeface="Calibri"/>
                <a:cs typeface="Calibri"/>
              </a:rPr>
              <a:t>l</a:t>
            </a:r>
            <a:r>
              <a:rPr sz="1600" spc="-10" dirty="0">
                <a:latin typeface="Calibri"/>
                <a:cs typeface="Calibri"/>
              </a:rPr>
              <a:t> be</a:t>
            </a:r>
            <a:r>
              <a:rPr sz="1600" spc="-5" dirty="0">
                <a:latin typeface="Calibri"/>
                <a:cs typeface="Calibri"/>
              </a:rPr>
              <a:t> </a:t>
            </a:r>
            <a:r>
              <a:rPr sz="1600" spc="-10" dirty="0">
                <a:latin typeface="Calibri"/>
                <a:cs typeface="Calibri"/>
              </a:rPr>
              <a:t>d</a:t>
            </a:r>
            <a:r>
              <a:rPr sz="1600" spc="-15" dirty="0">
                <a:latin typeface="Calibri"/>
                <a:cs typeface="Calibri"/>
              </a:rPr>
              <a:t>o</a:t>
            </a:r>
            <a:r>
              <a:rPr sz="1600" spc="-10" dirty="0">
                <a:latin typeface="Calibri"/>
                <a:cs typeface="Calibri"/>
              </a:rPr>
              <a:t>ne</a:t>
            </a:r>
            <a:r>
              <a:rPr sz="1600" spc="20" dirty="0">
                <a:latin typeface="Calibri"/>
                <a:cs typeface="Calibri"/>
              </a:rPr>
              <a:t> </a:t>
            </a:r>
            <a:r>
              <a:rPr sz="1600" spc="-20" dirty="0">
                <a:latin typeface="Calibri"/>
                <a:cs typeface="Calibri"/>
              </a:rPr>
              <a:t>t</a:t>
            </a:r>
            <a:r>
              <a:rPr sz="1600" spc="-15" dirty="0">
                <a:latin typeface="Calibri"/>
                <a:cs typeface="Calibri"/>
              </a:rPr>
              <a:t>o:</a:t>
            </a:r>
            <a:endParaRPr sz="1600" dirty="0">
              <a:latin typeface="Calibri"/>
              <a:cs typeface="Calibri"/>
            </a:endParaRPr>
          </a:p>
          <a:p>
            <a:pPr marL="299085" indent="-286385">
              <a:lnSpc>
                <a:spcPct val="100000"/>
              </a:lnSpc>
              <a:buFont typeface="Arial"/>
              <a:buChar char="•"/>
              <a:tabLst>
                <a:tab pos="299720" algn="l"/>
              </a:tabLst>
            </a:pPr>
            <a:r>
              <a:rPr sz="1600" spc="-15" dirty="0">
                <a:latin typeface="Calibri"/>
                <a:cs typeface="Calibri"/>
              </a:rPr>
              <a:t>S</a:t>
            </a:r>
            <a:r>
              <a:rPr sz="1600" spc="-10" dirty="0">
                <a:latin typeface="Calibri"/>
                <a:cs typeface="Calibri"/>
              </a:rPr>
              <a:t>t</a:t>
            </a:r>
            <a:r>
              <a:rPr sz="1600" spc="-40" dirty="0">
                <a:latin typeface="Calibri"/>
                <a:cs typeface="Calibri"/>
              </a:rPr>
              <a:t>r</a:t>
            </a:r>
            <a:r>
              <a:rPr sz="1600" spc="-15" dirty="0">
                <a:latin typeface="Calibri"/>
                <a:cs typeface="Calibri"/>
              </a:rPr>
              <a:t>e</a:t>
            </a:r>
            <a:r>
              <a:rPr sz="1600" spc="-25" dirty="0">
                <a:latin typeface="Calibri"/>
                <a:cs typeface="Calibri"/>
              </a:rPr>
              <a:t>e</a:t>
            </a:r>
            <a:r>
              <a:rPr sz="1600" spc="-10" dirty="0">
                <a:latin typeface="Calibri"/>
                <a:cs typeface="Calibri"/>
              </a:rPr>
              <a:t>ts</a:t>
            </a:r>
            <a:endParaRPr sz="1600" dirty="0">
              <a:latin typeface="Calibri"/>
              <a:cs typeface="Calibri"/>
            </a:endParaRPr>
          </a:p>
          <a:p>
            <a:pPr marL="299085" indent="-286385">
              <a:lnSpc>
                <a:spcPct val="100000"/>
              </a:lnSpc>
              <a:buFont typeface="Arial"/>
              <a:buChar char="•"/>
              <a:tabLst>
                <a:tab pos="299720" algn="l"/>
              </a:tabLst>
            </a:pPr>
            <a:r>
              <a:rPr sz="1600" spc="-15" dirty="0">
                <a:latin typeface="Calibri"/>
                <a:cs typeface="Calibri"/>
              </a:rPr>
              <a:t>S</a:t>
            </a:r>
            <a:r>
              <a:rPr sz="1600" dirty="0">
                <a:latin typeface="Calibri"/>
                <a:cs typeface="Calibri"/>
              </a:rPr>
              <a:t>i</a:t>
            </a:r>
            <a:r>
              <a:rPr sz="1600" spc="-10" dirty="0">
                <a:latin typeface="Calibri"/>
                <a:cs typeface="Calibri"/>
              </a:rPr>
              <a:t>d</a:t>
            </a:r>
            <a:r>
              <a:rPr sz="1600" spc="-25" dirty="0">
                <a:latin typeface="Calibri"/>
                <a:cs typeface="Calibri"/>
              </a:rPr>
              <a:t>e</a:t>
            </a:r>
            <a:r>
              <a:rPr sz="1600" spc="-30" dirty="0">
                <a:latin typeface="Calibri"/>
                <a:cs typeface="Calibri"/>
              </a:rPr>
              <a:t>w</a:t>
            </a:r>
            <a:r>
              <a:rPr sz="1600" spc="-10" dirty="0">
                <a:latin typeface="Calibri"/>
                <a:cs typeface="Calibri"/>
              </a:rPr>
              <a:t>a</a:t>
            </a:r>
            <a:r>
              <a:rPr sz="1600" dirty="0">
                <a:latin typeface="Calibri"/>
                <a:cs typeface="Calibri"/>
              </a:rPr>
              <a:t>l</a:t>
            </a:r>
            <a:r>
              <a:rPr sz="1600" spc="-30" dirty="0">
                <a:latin typeface="Calibri"/>
                <a:cs typeface="Calibri"/>
              </a:rPr>
              <a:t>k</a:t>
            </a:r>
            <a:r>
              <a:rPr sz="1600" spc="-10" dirty="0">
                <a:latin typeface="Calibri"/>
                <a:cs typeface="Calibri"/>
              </a:rPr>
              <a:t>s</a:t>
            </a:r>
            <a:endParaRPr sz="1600" dirty="0">
              <a:latin typeface="Calibri"/>
              <a:cs typeface="Calibri"/>
            </a:endParaRPr>
          </a:p>
          <a:p>
            <a:pPr marL="299085" indent="-286385">
              <a:lnSpc>
                <a:spcPct val="100000"/>
              </a:lnSpc>
              <a:buFont typeface="Arial"/>
              <a:buChar char="•"/>
              <a:tabLst>
                <a:tab pos="299720" algn="l"/>
              </a:tabLst>
            </a:pPr>
            <a:r>
              <a:rPr sz="1600" spc="-15" dirty="0">
                <a:latin typeface="Calibri"/>
                <a:cs typeface="Calibri"/>
              </a:rPr>
              <a:t>Bo</a:t>
            </a:r>
            <a:r>
              <a:rPr sz="1600" spc="-10" dirty="0">
                <a:latin typeface="Calibri"/>
                <a:cs typeface="Calibri"/>
              </a:rPr>
              <a:t>u</a:t>
            </a:r>
            <a:r>
              <a:rPr sz="1600" dirty="0">
                <a:latin typeface="Calibri"/>
                <a:cs typeface="Calibri"/>
              </a:rPr>
              <a:t>l</a:t>
            </a:r>
            <a:r>
              <a:rPr sz="1600" spc="-25" dirty="0">
                <a:latin typeface="Calibri"/>
                <a:cs typeface="Calibri"/>
              </a:rPr>
              <a:t>e</a:t>
            </a:r>
            <a:r>
              <a:rPr sz="1600" spc="-35" dirty="0">
                <a:latin typeface="Calibri"/>
                <a:cs typeface="Calibri"/>
              </a:rPr>
              <a:t>v</a:t>
            </a:r>
            <a:r>
              <a:rPr sz="1600" spc="-10" dirty="0">
                <a:latin typeface="Calibri"/>
                <a:cs typeface="Calibri"/>
              </a:rPr>
              <a:t>a</a:t>
            </a:r>
            <a:r>
              <a:rPr sz="1600" spc="-40" dirty="0">
                <a:latin typeface="Calibri"/>
                <a:cs typeface="Calibri"/>
              </a:rPr>
              <a:t>r</a:t>
            </a:r>
            <a:r>
              <a:rPr sz="1600" spc="-10" dirty="0">
                <a:latin typeface="Calibri"/>
                <a:cs typeface="Calibri"/>
              </a:rPr>
              <a:t>ds</a:t>
            </a:r>
            <a:endParaRPr sz="1600" dirty="0">
              <a:latin typeface="Calibri"/>
              <a:cs typeface="Calibri"/>
            </a:endParaRPr>
          </a:p>
          <a:p>
            <a:pPr marL="299085" indent="-286385">
              <a:lnSpc>
                <a:spcPct val="100000"/>
              </a:lnSpc>
              <a:buFont typeface="Arial"/>
              <a:buChar char="•"/>
              <a:tabLst>
                <a:tab pos="299720" algn="l"/>
              </a:tabLst>
            </a:pPr>
            <a:r>
              <a:rPr sz="1600" spc="-10" dirty="0">
                <a:latin typeface="Calibri"/>
                <a:cs typeface="Calibri"/>
              </a:rPr>
              <a:t>L</a:t>
            </a:r>
            <a:r>
              <a:rPr sz="1600" spc="-20" dirty="0">
                <a:latin typeface="Calibri"/>
                <a:cs typeface="Calibri"/>
              </a:rPr>
              <a:t>aw</a:t>
            </a:r>
            <a:r>
              <a:rPr sz="1600" spc="-10" dirty="0">
                <a:latin typeface="Calibri"/>
                <a:cs typeface="Calibri"/>
              </a:rPr>
              <a:t>ns</a:t>
            </a:r>
            <a:endParaRPr sz="1600" dirty="0">
              <a:latin typeface="Calibri"/>
              <a:cs typeface="Calibri"/>
            </a:endParaRPr>
          </a:p>
          <a:p>
            <a:pPr>
              <a:lnSpc>
                <a:spcPct val="100000"/>
              </a:lnSpc>
              <a:spcBef>
                <a:spcPts val="22"/>
              </a:spcBef>
            </a:pPr>
            <a:endParaRPr sz="1650" dirty="0">
              <a:latin typeface="Times New Roman"/>
              <a:cs typeface="Times New Roman"/>
            </a:endParaRPr>
          </a:p>
          <a:p>
            <a:pPr marL="12700" marR="605790">
              <a:lnSpc>
                <a:spcPct val="100000"/>
              </a:lnSpc>
            </a:pPr>
            <a:r>
              <a:rPr sz="1600" spc="-15" dirty="0">
                <a:latin typeface="Calibri"/>
                <a:cs typeface="Calibri"/>
              </a:rPr>
              <a:t>A</a:t>
            </a:r>
            <a:r>
              <a:rPr sz="1600" spc="-40" dirty="0">
                <a:latin typeface="Calibri"/>
                <a:cs typeface="Calibri"/>
              </a:rPr>
              <a:t>r</a:t>
            </a:r>
            <a:r>
              <a:rPr sz="1600" spc="-15" dirty="0">
                <a:latin typeface="Calibri"/>
                <a:cs typeface="Calibri"/>
              </a:rPr>
              <a:t>e</a:t>
            </a:r>
            <a:r>
              <a:rPr sz="1600" spc="-10" dirty="0">
                <a:latin typeface="Calibri"/>
                <a:cs typeface="Calibri"/>
              </a:rPr>
              <a:t>as</a:t>
            </a:r>
            <a:r>
              <a:rPr sz="1600" spc="20" dirty="0">
                <a:latin typeface="Calibri"/>
                <a:cs typeface="Calibri"/>
              </a:rPr>
              <a:t> </a:t>
            </a:r>
            <a:r>
              <a:rPr sz="1600" spc="-10" dirty="0">
                <a:latin typeface="Calibri"/>
                <a:cs typeface="Calibri"/>
              </a:rPr>
              <a:t>d</a:t>
            </a:r>
            <a:r>
              <a:rPr sz="1600" dirty="0">
                <a:latin typeface="Calibri"/>
                <a:cs typeface="Calibri"/>
              </a:rPr>
              <a:t>i</a:t>
            </a:r>
            <a:r>
              <a:rPr sz="1600" spc="-25" dirty="0">
                <a:latin typeface="Calibri"/>
                <a:cs typeface="Calibri"/>
              </a:rPr>
              <a:t>s</a:t>
            </a:r>
            <a:r>
              <a:rPr sz="1600" spc="-10" dirty="0">
                <a:latin typeface="Calibri"/>
                <a:cs typeface="Calibri"/>
              </a:rPr>
              <a:t>tu</a:t>
            </a:r>
            <a:r>
              <a:rPr sz="1600" spc="-15" dirty="0">
                <a:latin typeface="Calibri"/>
                <a:cs typeface="Calibri"/>
              </a:rPr>
              <a:t>r</a:t>
            </a:r>
            <a:r>
              <a:rPr sz="1600" spc="-10" dirty="0">
                <a:latin typeface="Calibri"/>
                <a:cs typeface="Calibri"/>
              </a:rPr>
              <a:t>b</a:t>
            </a:r>
            <a:r>
              <a:rPr sz="1600" spc="-15" dirty="0">
                <a:latin typeface="Calibri"/>
                <a:cs typeface="Calibri"/>
              </a:rPr>
              <a:t>e</a:t>
            </a:r>
            <a:r>
              <a:rPr sz="1600" spc="-10" dirty="0">
                <a:latin typeface="Calibri"/>
                <a:cs typeface="Calibri"/>
              </a:rPr>
              <a:t>d</a:t>
            </a:r>
            <a:r>
              <a:rPr sz="1600" spc="-15" dirty="0">
                <a:latin typeface="Calibri"/>
                <a:cs typeface="Calibri"/>
              </a:rPr>
              <a:t> </a:t>
            </a:r>
            <a:r>
              <a:rPr sz="1600" spc="-25" dirty="0">
                <a:latin typeface="Calibri"/>
                <a:cs typeface="Calibri"/>
              </a:rPr>
              <a:t>b</a:t>
            </a:r>
            <a:r>
              <a:rPr sz="1600" spc="-10" dirty="0">
                <a:latin typeface="Calibri"/>
                <a:cs typeface="Calibri"/>
              </a:rPr>
              <a:t>y C</a:t>
            </a:r>
            <a:r>
              <a:rPr sz="1600" spc="-15" dirty="0">
                <a:latin typeface="Calibri"/>
                <a:cs typeface="Calibri"/>
              </a:rPr>
              <a:t>e</a:t>
            </a:r>
            <a:r>
              <a:rPr sz="1600" spc="-25" dirty="0">
                <a:latin typeface="Calibri"/>
                <a:cs typeface="Calibri"/>
              </a:rPr>
              <a:t>n</a:t>
            </a:r>
            <a:r>
              <a:rPr sz="1600" spc="-20" dirty="0">
                <a:latin typeface="Calibri"/>
                <a:cs typeface="Calibri"/>
              </a:rPr>
              <a:t>t</a:t>
            </a:r>
            <a:r>
              <a:rPr sz="1600" spc="-15" dirty="0">
                <a:latin typeface="Calibri"/>
                <a:cs typeface="Calibri"/>
              </a:rPr>
              <a:t>er</a:t>
            </a:r>
            <a:r>
              <a:rPr sz="1600" spc="-45" dirty="0">
                <a:latin typeface="Calibri"/>
                <a:cs typeface="Calibri"/>
              </a:rPr>
              <a:t>P</a:t>
            </a:r>
            <a:r>
              <a:rPr sz="1600" spc="-15" dirty="0">
                <a:latin typeface="Calibri"/>
                <a:cs typeface="Calibri"/>
              </a:rPr>
              <a:t>o</a:t>
            </a:r>
            <a:r>
              <a:rPr sz="1600" dirty="0">
                <a:latin typeface="Calibri"/>
                <a:cs typeface="Calibri"/>
              </a:rPr>
              <a:t>i</a:t>
            </a:r>
            <a:r>
              <a:rPr sz="1600" spc="-25" dirty="0">
                <a:latin typeface="Calibri"/>
                <a:cs typeface="Calibri"/>
              </a:rPr>
              <a:t>n</a:t>
            </a:r>
            <a:r>
              <a:rPr sz="1600" spc="-10" dirty="0">
                <a:latin typeface="Calibri"/>
                <a:cs typeface="Calibri"/>
              </a:rPr>
              <a:t>t</a:t>
            </a:r>
            <a:r>
              <a:rPr sz="1600" spc="15" dirty="0">
                <a:latin typeface="Calibri"/>
                <a:cs typeface="Calibri"/>
              </a:rPr>
              <a:t> </a:t>
            </a:r>
            <a:r>
              <a:rPr sz="1600" spc="-10" dirty="0">
                <a:latin typeface="Calibri"/>
                <a:cs typeface="Calibri"/>
              </a:rPr>
              <a:t>En</a:t>
            </a:r>
            <a:r>
              <a:rPr sz="1600" spc="-15" dirty="0">
                <a:latin typeface="Calibri"/>
                <a:cs typeface="Calibri"/>
              </a:rPr>
              <a:t>e</a:t>
            </a:r>
            <a:r>
              <a:rPr sz="1600" spc="-40" dirty="0">
                <a:latin typeface="Calibri"/>
                <a:cs typeface="Calibri"/>
              </a:rPr>
              <a:t>r</a:t>
            </a:r>
            <a:r>
              <a:rPr sz="1600" spc="-5" dirty="0">
                <a:latin typeface="Calibri"/>
                <a:cs typeface="Calibri"/>
              </a:rPr>
              <a:t>g</a:t>
            </a:r>
            <a:r>
              <a:rPr sz="1600" spc="30" dirty="0">
                <a:latin typeface="Calibri"/>
                <a:cs typeface="Calibri"/>
              </a:rPr>
              <a:t>y</a:t>
            </a:r>
            <a:r>
              <a:rPr sz="1600" spc="-105" dirty="0">
                <a:latin typeface="Calibri"/>
                <a:cs typeface="Calibri"/>
              </a:rPr>
              <a:t>’</a:t>
            </a:r>
            <a:r>
              <a:rPr sz="1600" spc="-10" dirty="0">
                <a:latin typeface="Calibri"/>
                <a:cs typeface="Calibri"/>
              </a:rPr>
              <a:t>s</a:t>
            </a:r>
            <a:r>
              <a:rPr sz="1600" spc="-5" dirty="0">
                <a:latin typeface="Calibri"/>
                <a:cs typeface="Calibri"/>
              </a:rPr>
              <a:t> </a:t>
            </a:r>
            <a:r>
              <a:rPr sz="1600" spc="-30" dirty="0">
                <a:latin typeface="Calibri"/>
                <a:cs typeface="Calibri"/>
              </a:rPr>
              <a:t>c</a:t>
            </a:r>
            <a:r>
              <a:rPr sz="1600" spc="-15" dirty="0">
                <a:latin typeface="Calibri"/>
                <a:cs typeface="Calibri"/>
              </a:rPr>
              <a:t>o</a:t>
            </a:r>
            <a:r>
              <a:rPr sz="1600" spc="-10" dirty="0">
                <a:latin typeface="Calibri"/>
                <a:cs typeface="Calibri"/>
              </a:rPr>
              <a:t>n</a:t>
            </a:r>
            <a:r>
              <a:rPr sz="1600" spc="-25" dirty="0">
                <a:latin typeface="Calibri"/>
                <a:cs typeface="Calibri"/>
              </a:rPr>
              <a:t>s</a:t>
            </a:r>
            <a:r>
              <a:rPr sz="1600" spc="-10" dirty="0">
                <a:latin typeface="Calibri"/>
                <a:cs typeface="Calibri"/>
              </a:rPr>
              <a:t>t</a:t>
            </a:r>
            <a:r>
              <a:rPr sz="1600" spc="-15" dirty="0">
                <a:latin typeface="Calibri"/>
                <a:cs typeface="Calibri"/>
              </a:rPr>
              <a:t>r</a:t>
            </a:r>
            <a:r>
              <a:rPr sz="1600" spc="-10" dirty="0">
                <a:latin typeface="Calibri"/>
                <a:cs typeface="Calibri"/>
              </a:rPr>
              <a:t>u</a:t>
            </a:r>
            <a:r>
              <a:rPr sz="1600" spc="-15" dirty="0">
                <a:latin typeface="Calibri"/>
                <a:cs typeface="Calibri"/>
              </a:rPr>
              <a:t>c</a:t>
            </a:r>
            <a:r>
              <a:rPr sz="1600" spc="-10" dirty="0">
                <a:latin typeface="Calibri"/>
                <a:cs typeface="Calibri"/>
              </a:rPr>
              <a:t>t</a:t>
            </a:r>
            <a:r>
              <a:rPr sz="1600" dirty="0">
                <a:latin typeface="Calibri"/>
                <a:cs typeface="Calibri"/>
              </a:rPr>
              <a:t>i</a:t>
            </a:r>
            <a:r>
              <a:rPr sz="1600" spc="-15" dirty="0">
                <a:latin typeface="Calibri"/>
                <a:cs typeface="Calibri"/>
              </a:rPr>
              <a:t>o</a:t>
            </a:r>
            <a:r>
              <a:rPr sz="1600" spc="-10" dirty="0">
                <a:latin typeface="Calibri"/>
                <a:cs typeface="Calibri"/>
              </a:rPr>
              <a:t>n</a:t>
            </a:r>
            <a:r>
              <a:rPr sz="1600" spc="10" dirty="0">
                <a:latin typeface="Calibri"/>
                <a:cs typeface="Calibri"/>
              </a:rPr>
              <a:t> </a:t>
            </a:r>
            <a:r>
              <a:rPr sz="1600" spc="-20" dirty="0">
                <a:latin typeface="Calibri"/>
                <a:cs typeface="Calibri"/>
              </a:rPr>
              <a:t>w</a:t>
            </a:r>
            <a:r>
              <a:rPr sz="1600" dirty="0">
                <a:latin typeface="Calibri"/>
                <a:cs typeface="Calibri"/>
              </a:rPr>
              <a:t>il</a:t>
            </a:r>
            <a:r>
              <a:rPr sz="1600" spc="-5" dirty="0">
                <a:latin typeface="Calibri"/>
                <a:cs typeface="Calibri"/>
              </a:rPr>
              <a:t>l</a:t>
            </a:r>
            <a:r>
              <a:rPr sz="1600" spc="-10" dirty="0">
                <a:latin typeface="Calibri"/>
                <a:cs typeface="Calibri"/>
              </a:rPr>
              <a:t> be</a:t>
            </a:r>
            <a:r>
              <a:rPr sz="1600" spc="-5" dirty="0">
                <a:latin typeface="Calibri"/>
                <a:cs typeface="Calibri"/>
              </a:rPr>
              <a:t> </a:t>
            </a:r>
            <a:r>
              <a:rPr sz="1600" spc="-40" dirty="0">
                <a:latin typeface="Calibri"/>
                <a:cs typeface="Calibri"/>
              </a:rPr>
              <a:t>r</a:t>
            </a:r>
            <a:r>
              <a:rPr sz="1600" spc="-15" dirty="0">
                <a:latin typeface="Calibri"/>
                <a:cs typeface="Calibri"/>
              </a:rPr>
              <a:t>e</a:t>
            </a:r>
            <a:r>
              <a:rPr sz="1600" spc="-25" dirty="0">
                <a:latin typeface="Calibri"/>
                <a:cs typeface="Calibri"/>
              </a:rPr>
              <a:t>s</a:t>
            </a:r>
            <a:r>
              <a:rPr sz="1600" spc="-20" dirty="0">
                <a:latin typeface="Calibri"/>
                <a:cs typeface="Calibri"/>
              </a:rPr>
              <a:t>t</a:t>
            </a:r>
            <a:r>
              <a:rPr sz="1600" spc="-15" dirty="0">
                <a:latin typeface="Calibri"/>
                <a:cs typeface="Calibri"/>
              </a:rPr>
              <a:t>o</a:t>
            </a:r>
            <a:r>
              <a:rPr sz="1600" spc="-40" dirty="0">
                <a:latin typeface="Calibri"/>
                <a:cs typeface="Calibri"/>
              </a:rPr>
              <a:t>r</a:t>
            </a:r>
            <a:r>
              <a:rPr sz="1600" spc="-15" dirty="0">
                <a:latin typeface="Calibri"/>
                <a:cs typeface="Calibri"/>
              </a:rPr>
              <a:t>e</a:t>
            </a:r>
            <a:r>
              <a:rPr sz="1600" spc="-10" dirty="0">
                <a:latin typeface="Calibri"/>
                <a:cs typeface="Calibri"/>
              </a:rPr>
              <a:t>d</a:t>
            </a:r>
            <a:r>
              <a:rPr sz="1600" spc="35"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15" dirty="0">
                <a:latin typeface="Calibri"/>
                <a:cs typeface="Calibri"/>
              </a:rPr>
              <a:t>or</a:t>
            </a:r>
            <a:r>
              <a:rPr sz="1600" dirty="0">
                <a:latin typeface="Calibri"/>
                <a:cs typeface="Calibri"/>
              </a:rPr>
              <a:t>igi</a:t>
            </a:r>
            <a:r>
              <a:rPr sz="1600" spc="-10" dirty="0">
                <a:latin typeface="Calibri"/>
                <a:cs typeface="Calibri"/>
              </a:rPr>
              <a:t>nal</a:t>
            </a:r>
            <a:r>
              <a:rPr sz="1600" spc="-5" dirty="0">
                <a:latin typeface="Calibri"/>
                <a:cs typeface="Calibri"/>
              </a:rPr>
              <a:t> </a:t>
            </a:r>
            <a:r>
              <a:rPr sz="1600" spc="-30" dirty="0">
                <a:latin typeface="Calibri"/>
                <a:cs typeface="Calibri"/>
              </a:rPr>
              <a:t>c</a:t>
            </a:r>
            <a:r>
              <a:rPr sz="1600" spc="-15" dirty="0">
                <a:latin typeface="Calibri"/>
                <a:cs typeface="Calibri"/>
              </a:rPr>
              <a:t>o</a:t>
            </a:r>
            <a:r>
              <a:rPr sz="1600" spc="-10" dirty="0">
                <a:latin typeface="Calibri"/>
                <a:cs typeface="Calibri"/>
              </a:rPr>
              <a:t>nd</a:t>
            </a:r>
            <a:r>
              <a:rPr sz="1600" dirty="0">
                <a:latin typeface="Calibri"/>
                <a:cs typeface="Calibri"/>
              </a:rPr>
              <a:t>i</a:t>
            </a:r>
            <a:r>
              <a:rPr sz="1600" spc="-10" dirty="0">
                <a:latin typeface="Calibri"/>
                <a:cs typeface="Calibri"/>
              </a:rPr>
              <a:t>t</a:t>
            </a:r>
            <a:r>
              <a:rPr sz="1600" dirty="0">
                <a:latin typeface="Calibri"/>
                <a:cs typeface="Calibri"/>
              </a:rPr>
              <a:t>i</a:t>
            </a:r>
            <a:r>
              <a:rPr sz="1600" spc="-15" dirty="0">
                <a:latin typeface="Calibri"/>
                <a:cs typeface="Calibri"/>
              </a:rPr>
              <a:t>on</a:t>
            </a:r>
            <a:r>
              <a:rPr lang="en-US" sz="1600" spc="-15" dirty="0">
                <a:latin typeface="Calibri"/>
                <a:cs typeface="Calibri"/>
              </a:rPr>
              <a:t>.</a:t>
            </a:r>
            <a:endParaRPr sz="1600" dirty="0">
              <a:latin typeface="Calibri"/>
              <a:cs typeface="Calibri"/>
            </a:endParaRPr>
          </a:p>
          <a:p>
            <a:pPr>
              <a:lnSpc>
                <a:spcPct val="100000"/>
              </a:lnSpc>
              <a:spcBef>
                <a:spcPts val="22"/>
              </a:spcBef>
            </a:pPr>
            <a:endParaRPr sz="1650" dirty="0">
              <a:latin typeface="Times New Roman"/>
              <a:cs typeface="Times New Roman"/>
            </a:endParaRPr>
          </a:p>
          <a:p>
            <a:pPr marL="12700" marR="5080">
              <a:lnSpc>
                <a:spcPct val="100000"/>
              </a:lnSpc>
            </a:pPr>
            <a:r>
              <a:rPr sz="1600" spc="-40" dirty="0">
                <a:latin typeface="Calibri"/>
                <a:cs typeface="Calibri"/>
              </a:rPr>
              <a:t>R</a:t>
            </a:r>
            <a:r>
              <a:rPr sz="1600" spc="-15" dirty="0">
                <a:latin typeface="Calibri"/>
                <a:cs typeface="Calibri"/>
              </a:rPr>
              <a:t>e</a:t>
            </a:r>
            <a:r>
              <a:rPr sz="1600" spc="-25" dirty="0">
                <a:latin typeface="Calibri"/>
                <a:cs typeface="Calibri"/>
              </a:rPr>
              <a:t>s</a:t>
            </a:r>
            <a:r>
              <a:rPr sz="1600" spc="-20" dirty="0">
                <a:latin typeface="Calibri"/>
                <a:cs typeface="Calibri"/>
              </a:rPr>
              <a:t>t</a:t>
            </a:r>
            <a:r>
              <a:rPr sz="1600" spc="-15" dirty="0">
                <a:latin typeface="Calibri"/>
                <a:cs typeface="Calibri"/>
              </a:rPr>
              <a:t>o</a:t>
            </a:r>
            <a:r>
              <a:rPr sz="1600" spc="-55" dirty="0">
                <a:latin typeface="Calibri"/>
                <a:cs typeface="Calibri"/>
              </a:rPr>
              <a:t>r</a:t>
            </a:r>
            <a:r>
              <a:rPr sz="1600" spc="-20" dirty="0">
                <a:latin typeface="Calibri"/>
                <a:cs typeface="Calibri"/>
              </a:rPr>
              <a:t>a</a:t>
            </a:r>
            <a:r>
              <a:rPr sz="1600" spc="-10" dirty="0">
                <a:latin typeface="Calibri"/>
                <a:cs typeface="Calibri"/>
              </a:rPr>
              <a:t>t</a:t>
            </a:r>
            <a:r>
              <a:rPr sz="1600" dirty="0">
                <a:latin typeface="Calibri"/>
                <a:cs typeface="Calibri"/>
              </a:rPr>
              <a:t>i</a:t>
            </a:r>
            <a:r>
              <a:rPr sz="1600" spc="-15" dirty="0">
                <a:latin typeface="Calibri"/>
                <a:cs typeface="Calibri"/>
              </a:rPr>
              <a:t>o</a:t>
            </a:r>
            <a:r>
              <a:rPr sz="1600" spc="-10" dirty="0">
                <a:latin typeface="Calibri"/>
                <a:cs typeface="Calibri"/>
              </a:rPr>
              <a:t>n</a:t>
            </a:r>
            <a:r>
              <a:rPr sz="1600" spc="10" dirty="0">
                <a:latin typeface="Calibri"/>
                <a:cs typeface="Calibri"/>
              </a:rPr>
              <a:t> </a:t>
            </a:r>
            <a:r>
              <a:rPr sz="1600" dirty="0">
                <a:latin typeface="Calibri"/>
                <a:cs typeface="Calibri"/>
              </a:rPr>
              <a:t>i</a:t>
            </a:r>
            <a:r>
              <a:rPr sz="1600" spc="-10" dirty="0">
                <a:latin typeface="Calibri"/>
                <a:cs typeface="Calibri"/>
              </a:rPr>
              <a:t>s</a:t>
            </a:r>
            <a:r>
              <a:rPr sz="1600" spc="-5" dirty="0">
                <a:latin typeface="Calibri"/>
                <a:cs typeface="Calibri"/>
              </a:rPr>
              <a:t> </a:t>
            </a:r>
            <a:r>
              <a:rPr sz="1600" spc="-10" dirty="0">
                <a:latin typeface="Calibri"/>
                <a:cs typeface="Calibri"/>
              </a:rPr>
              <a:t>t</a:t>
            </a:r>
            <a:r>
              <a:rPr sz="1600" spc="-15" dirty="0">
                <a:latin typeface="Calibri"/>
                <a:cs typeface="Calibri"/>
              </a:rPr>
              <a:t>y</a:t>
            </a:r>
            <a:r>
              <a:rPr sz="1600" spc="-10" dirty="0">
                <a:latin typeface="Calibri"/>
                <a:cs typeface="Calibri"/>
              </a:rPr>
              <a:t>p</a:t>
            </a:r>
            <a:r>
              <a:rPr sz="1600" dirty="0">
                <a:latin typeface="Calibri"/>
                <a:cs typeface="Calibri"/>
              </a:rPr>
              <a:t>i</a:t>
            </a:r>
            <a:r>
              <a:rPr sz="1600" spc="-25" dirty="0">
                <a:latin typeface="Calibri"/>
                <a:cs typeface="Calibri"/>
              </a:rPr>
              <a:t>c</a:t>
            </a:r>
            <a:r>
              <a:rPr sz="1600" spc="-10" dirty="0">
                <a:latin typeface="Calibri"/>
                <a:cs typeface="Calibri"/>
              </a:rPr>
              <a:t>a</a:t>
            </a:r>
            <a:r>
              <a:rPr sz="1600" dirty="0">
                <a:latin typeface="Calibri"/>
                <a:cs typeface="Calibri"/>
              </a:rPr>
              <a:t>ll</a:t>
            </a:r>
            <a:r>
              <a:rPr sz="1600" spc="-10" dirty="0">
                <a:latin typeface="Calibri"/>
                <a:cs typeface="Calibri"/>
              </a:rPr>
              <a:t>y</a:t>
            </a:r>
            <a:r>
              <a:rPr sz="1600" spc="-30" dirty="0">
                <a:latin typeface="Calibri"/>
                <a:cs typeface="Calibri"/>
              </a:rPr>
              <a:t> </a:t>
            </a:r>
            <a:r>
              <a:rPr lang="en-US" sz="1600" spc="-30" dirty="0">
                <a:latin typeface="Calibri"/>
                <a:cs typeface="Calibri"/>
              </a:rPr>
              <a:t>started within f</a:t>
            </a:r>
            <a:r>
              <a:rPr sz="1600" dirty="0">
                <a:latin typeface="Calibri"/>
                <a:cs typeface="Calibri"/>
              </a:rPr>
              <a:t>i</a:t>
            </a:r>
            <a:r>
              <a:rPr sz="1600" spc="-25" dirty="0">
                <a:latin typeface="Calibri"/>
                <a:cs typeface="Calibri"/>
              </a:rPr>
              <a:t>v</a:t>
            </a:r>
            <a:r>
              <a:rPr sz="1600" spc="-10" dirty="0">
                <a:latin typeface="Calibri"/>
                <a:cs typeface="Calibri"/>
              </a:rPr>
              <a:t>e</a:t>
            </a:r>
            <a:r>
              <a:rPr sz="1600" spc="-5"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15" dirty="0">
                <a:latin typeface="Calibri"/>
                <a:cs typeface="Calibri"/>
              </a:rPr>
              <a:t>s</a:t>
            </a:r>
            <a:r>
              <a:rPr sz="1600" spc="-25" dirty="0">
                <a:latin typeface="Calibri"/>
                <a:cs typeface="Calibri"/>
              </a:rPr>
              <a:t>ev</a:t>
            </a:r>
            <a:r>
              <a:rPr sz="1600" spc="-15" dirty="0">
                <a:latin typeface="Calibri"/>
                <a:cs typeface="Calibri"/>
              </a:rPr>
              <a:t>e</a:t>
            </a:r>
            <a:r>
              <a:rPr sz="1600" spc="-10" dirty="0">
                <a:latin typeface="Calibri"/>
                <a:cs typeface="Calibri"/>
              </a:rPr>
              <a:t>n</a:t>
            </a:r>
            <a:r>
              <a:rPr sz="1600" spc="20" dirty="0">
                <a:latin typeface="Calibri"/>
                <a:cs typeface="Calibri"/>
              </a:rPr>
              <a:t> </a:t>
            </a:r>
            <a:r>
              <a:rPr sz="1600" spc="-10" dirty="0">
                <a:latin typeface="Calibri"/>
                <a:cs typeface="Calibri"/>
              </a:rPr>
              <a:t>bu</a:t>
            </a:r>
            <a:r>
              <a:rPr sz="1600" spc="-15" dirty="0">
                <a:latin typeface="Calibri"/>
                <a:cs typeface="Calibri"/>
              </a:rPr>
              <a:t>s</a:t>
            </a:r>
            <a:r>
              <a:rPr sz="1600" dirty="0">
                <a:latin typeface="Calibri"/>
                <a:cs typeface="Calibri"/>
              </a:rPr>
              <a:t>i</a:t>
            </a:r>
            <a:r>
              <a:rPr sz="1600" spc="-10" dirty="0">
                <a:latin typeface="Calibri"/>
                <a:cs typeface="Calibri"/>
              </a:rPr>
              <a:t>n</a:t>
            </a:r>
            <a:r>
              <a:rPr sz="1600" spc="-15" dirty="0">
                <a:latin typeface="Calibri"/>
                <a:cs typeface="Calibri"/>
              </a:rPr>
              <a:t>es</a:t>
            </a:r>
            <a:r>
              <a:rPr sz="1600" spc="-10" dirty="0">
                <a:latin typeface="Calibri"/>
                <a:cs typeface="Calibri"/>
              </a:rPr>
              <a:t>s</a:t>
            </a:r>
            <a:r>
              <a:rPr sz="1600" spc="-5" dirty="0">
                <a:latin typeface="Calibri"/>
                <a:cs typeface="Calibri"/>
              </a:rPr>
              <a:t> </a:t>
            </a:r>
            <a:r>
              <a:rPr sz="1600" spc="-10" dirty="0">
                <a:latin typeface="Calibri"/>
                <a:cs typeface="Calibri"/>
              </a:rPr>
              <a:t>d</a:t>
            </a:r>
            <a:r>
              <a:rPr sz="1600" spc="-35" dirty="0">
                <a:latin typeface="Calibri"/>
                <a:cs typeface="Calibri"/>
              </a:rPr>
              <a:t>a</a:t>
            </a:r>
            <a:r>
              <a:rPr sz="1600" spc="-25" dirty="0">
                <a:latin typeface="Calibri"/>
                <a:cs typeface="Calibri"/>
              </a:rPr>
              <a:t>y</a:t>
            </a:r>
            <a:r>
              <a:rPr sz="1600" spc="-10" dirty="0">
                <a:latin typeface="Calibri"/>
                <a:cs typeface="Calibri"/>
              </a:rPr>
              <a:t>s</a:t>
            </a:r>
            <a:r>
              <a:rPr sz="1600" spc="-5" dirty="0">
                <a:latin typeface="Calibri"/>
                <a:cs typeface="Calibri"/>
              </a:rPr>
              <a:t> </a:t>
            </a:r>
            <a:r>
              <a:rPr sz="1600" spc="-20" dirty="0">
                <a:latin typeface="Calibri"/>
                <a:cs typeface="Calibri"/>
              </a:rPr>
              <a:t>a</a:t>
            </a:r>
            <a:r>
              <a:rPr sz="1600" spc="-5" dirty="0">
                <a:latin typeface="Calibri"/>
                <a:cs typeface="Calibri"/>
              </a:rPr>
              <a:t>f</a:t>
            </a:r>
            <a:r>
              <a:rPr sz="1600" spc="-20" dirty="0">
                <a:latin typeface="Calibri"/>
                <a:cs typeface="Calibri"/>
              </a:rPr>
              <a:t>t</a:t>
            </a:r>
            <a:r>
              <a:rPr sz="1600" spc="-15" dirty="0">
                <a:latin typeface="Calibri"/>
                <a:cs typeface="Calibri"/>
              </a:rPr>
              <a:t>e</a:t>
            </a:r>
            <a:r>
              <a:rPr sz="1600" spc="-10" dirty="0">
                <a:latin typeface="Calibri"/>
                <a:cs typeface="Calibri"/>
              </a:rPr>
              <a:t>r </a:t>
            </a:r>
            <a:r>
              <a:rPr sz="1600" spc="-30" dirty="0">
                <a:latin typeface="Calibri"/>
                <a:cs typeface="Calibri"/>
              </a:rPr>
              <a:t>c</a:t>
            </a:r>
            <a:r>
              <a:rPr sz="1600" spc="-15" dirty="0">
                <a:latin typeface="Calibri"/>
                <a:cs typeface="Calibri"/>
              </a:rPr>
              <a:t>o</a:t>
            </a:r>
            <a:r>
              <a:rPr sz="1600" spc="-10" dirty="0">
                <a:latin typeface="Calibri"/>
                <a:cs typeface="Calibri"/>
              </a:rPr>
              <a:t>n</a:t>
            </a:r>
            <a:r>
              <a:rPr sz="1600" spc="-25" dirty="0">
                <a:latin typeface="Calibri"/>
                <a:cs typeface="Calibri"/>
              </a:rPr>
              <a:t>s</a:t>
            </a:r>
            <a:r>
              <a:rPr sz="1600" spc="-10" dirty="0">
                <a:latin typeface="Calibri"/>
                <a:cs typeface="Calibri"/>
              </a:rPr>
              <a:t>t</a:t>
            </a:r>
            <a:r>
              <a:rPr sz="1600" spc="-15" dirty="0">
                <a:latin typeface="Calibri"/>
                <a:cs typeface="Calibri"/>
              </a:rPr>
              <a:t>r</a:t>
            </a:r>
            <a:r>
              <a:rPr sz="1600" spc="-10" dirty="0">
                <a:latin typeface="Calibri"/>
                <a:cs typeface="Calibri"/>
              </a:rPr>
              <a:t>u</a:t>
            </a:r>
            <a:r>
              <a:rPr sz="1600" spc="-15" dirty="0">
                <a:latin typeface="Calibri"/>
                <a:cs typeface="Calibri"/>
              </a:rPr>
              <a:t>c</a:t>
            </a:r>
            <a:r>
              <a:rPr sz="1600" spc="-10" dirty="0">
                <a:latin typeface="Calibri"/>
                <a:cs typeface="Calibri"/>
              </a:rPr>
              <a:t>t</a:t>
            </a:r>
            <a:r>
              <a:rPr sz="1600" dirty="0">
                <a:latin typeface="Calibri"/>
                <a:cs typeface="Calibri"/>
              </a:rPr>
              <a:t>i</a:t>
            </a:r>
            <a:r>
              <a:rPr sz="1600" spc="-15" dirty="0">
                <a:latin typeface="Calibri"/>
                <a:cs typeface="Calibri"/>
              </a:rPr>
              <a:t>o</a:t>
            </a:r>
            <a:r>
              <a:rPr sz="1600" spc="-10" dirty="0">
                <a:latin typeface="Calibri"/>
                <a:cs typeface="Calibri"/>
              </a:rPr>
              <a:t>n</a:t>
            </a:r>
            <a:r>
              <a:rPr sz="1600" spc="10" dirty="0">
                <a:latin typeface="Calibri"/>
                <a:cs typeface="Calibri"/>
              </a:rPr>
              <a:t> </a:t>
            </a:r>
            <a:r>
              <a:rPr sz="1600" dirty="0">
                <a:latin typeface="Calibri"/>
                <a:cs typeface="Calibri"/>
              </a:rPr>
              <a:t>i</a:t>
            </a:r>
            <a:r>
              <a:rPr sz="1600" spc="-10" dirty="0">
                <a:latin typeface="Calibri"/>
                <a:cs typeface="Calibri"/>
              </a:rPr>
              <a:t>s</a:t>
            </a:r>
            <a:r>
              <a:rPr sz="1600" spc="-5" dirty="0">
                <a:latin typeface="Calibri"/>
                <a:cs typeface="Calibri"/>
              </a:rPr>
              <a:t> </a:t>
            </a:r>
            <a:r>
              <a:rPr sz="1600" spc="-30" dirty="0">
                <a:latin typeface="Calibri"/>
                <a:cs typeface="Calibri"/>
              </a:rPr>
              <a:t>c</a:t>
            </a:r>
            <a:r>
              <a:rPr sz="1600" spc="-20" dirty="0">
                <a:latin typeface="Calibri"/>
                <a:cs typeface="Calibri"/>
              </a:rPr>
              <a:t>om</a:t>
            </a:r>
            <a:r>
              <a:rPr sz="1600" spc="-10" dirty="0">
                <a:latin typeface="Calibri"/>
                <a:cs typeface="Calibri"/>
              </a:rPr>
              <a:t>p</a:t>
            </a:r>
            <a:r>
              <a:rPr sz="1600" dirty="0">
                <a:latin typeface="Calibri"/>
                <a:cs typeface="Calibri"/>
              </a:rPr>
              <a:t>l</a:t>
            </a:r>
            <a:r>
              <a:rPr sz="1600" spc="-25" dirty="0">
                <a:latin typeface="Calibri"/>
                <a:cs typeface="Calibri"/>
              </a:rPr>
              <a:t>e</a:t>
            </a:r>
            <a:r>
              <a:rPr sz="1600" spc="-20" dirty="0">
                <a:latin typeface="Calibri"/>
                <a:cs typeface="Calibri"/>
              </a:rPr>
              <a:t>t</a:t>
            </a:r>
            <a:r>
              <a:rPr sz="1600" spc="-15" dirty="0">
                <a:latin typeface="Calibri"/>
                <a:cs typeface="Calibri"/>
              </a:rPr>
              <a:t>e</a:t>
            </a:r>
            <a:r>
              <a:rPr sz="1600" spc="-10" dirty="0">
                <a:latin typeface="Calibri"/>
                <a:cs typeface="Calibri"/>
              </a:rPr>
              <a:t>d</a:t>
            </a:r>
            <a:r>
              <a:rPr lang="en-US" sz="1600" spc="-10" dirty="0">
                <a:latin typeface="Calibri"/>
                <a:cs typeface="Calibri"/>
              </a:rPr>
              <a:t>.</a:t>
            </a:r>
            <a:endParaRPr sz="1600" dirty="0">
              <a:latin typeface="Calibri"/>
              <a:cs typeface="Calibri"/>
            </a:endParaRPr>
          </a:p>
          <a:p>
            <a:pPr marL="12700" marR="39370">
              <a:lnSpc>
                <a:spcPct val="100000"/>
              </a:lnSpc>
            </a:pPr>
            <a:endParaRPr sz="16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7</a:t>
            </a:fld>
            <a:endParaRPr spc="-5" dirty="0"/>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5874" y="349600"/>
            <a:ext cx="1043940" cy="280035"/>
          </a:xfrm>
          <a:prstGeom prst="rect">
            <a:avLst/>
          </a:prstGeom>
        </p:spPr>
        <p:txBody>
          <a:bodyPr vert="horz" wrap="square" lIns="0" tIns="0" rIns="0" bIns="0" rtlCol="0">
            <a:spAutoFit/>
          </a:bodyPr>
          <a:lstStyle/>
          <a:p>
            <a:pPr marL="12700">
              <a:lnSpc>
                <a:spcPct val="100000"/>
              </a:lnSpc>
            </a:pPr>
            <a:r>
              <a:rPr sz="2000" b="1" spc="5" dirty="0">
                <a:latin typeface="Calibri"/>
                <a:cs typeface="Calibri"/>
              </a:rPr>
              <a:t>I</a:t>
            </a:r>
            <a:r>
              <a:rPr sz="2000" b="1" dirty="0">
                <a:latin typeface="Calibri"/>
                <a:cs typeface="Calibri"/>
              </a:rPr>
              <a:t>n</a:t>
            </a:r>
            <a:r>
              <a:rPr sz="2000" b="1" spc="-10" dirty="0">
                <a:latin typeface="Calibri"/>
                <a:cs typeface="Calibri"/>
              </a:rPr>
              <a:t> </a:t>
            </a:r>
            <a:r>
              <a:rPr sz="2000" b="1" spc="-5" dirty="0">
                <a:latin typeface="Calibri"/>
                <a:cs typeface="Calibri"/>
              </a:rPr>
              <a:t>Cl</a:t>
            </a:r>
            <a:r>
              <a:rPr sz="2000" b="1" dirty="0">
                <a:latin typeface="Calibri"/>
                <a:cs typeface="Calibri"/>
              </a:rPr>
              <a:t>os</a:t>
            </a:r>
            <a:r>
              <a:rPr sz="2000" b="1" spc="-5" dirty="0">
                <a:latin typeface="Calibri"/>
                <a:cs typeface="Calibri"/>
              </a:rPr>
              <a:t>i</a:t>
            </a:r>
            <a:r>
              <a:rPr sz="2000" b="1" dirty="0">
                <a:latin typeface="Calibri"/>
                <a:cs typeface="Calibri"/>
              </a:rPr>
              <a:t>ng</a:t>
            </a:r>
            <a:endParaRPr sz="20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8</a:t>
            </a:fld>
            <a:endParaRPr spc="-5" dirty="0"/>
          </a:p>
        </p:txBody>
      </p:sp>
      <p:sp>
        <p:nvSpPr>
          <p:cNvPr id="3" name="object 3"/>
          <p:cNvSpPr txBox="1"/>
          <p:nvPr/>
        </p:nvSpPr>
        <p:spPr>
          <a:xfrm>
            <a:off x="444527" y="1360011"/>
            <a:ext cx="8093075" cy="3254737"/>
          </a:xfrm>
          <a:prstGeom prst="rect">
            <a:avLst/>
          </a:prstGeom>
        </p:spPr>
        <p:txBody>
          <a:bodyPr vert="horz" wrap="square" lIns="0" tIns="0" rIns="0" bIns="0" rtlCol="0">
            <a:spAutoFit/>
          </a:bodyPr>
          <a:lstStyle/>
          <a:p>
            <a:pPr marL="297180" indent="-284480">
              <a:lnSpc>
                <a:spcPct val="100000"/>
              </a:lnSpc>
              <a:buClr>
                <a:srgbClr val="376092"/>
              </a:buClr>
              <a:buFont typeface="Wingdings"/>
              <a:buChar char=""/>
              <a:tabLst>
                <a:tab pos="297815" algn="l"/>
              </a:tabLst>
            </a:pPr>
            <a:r>
              <a:rPr sz="2000" dirty="0">
                <a:latin typeface="Calibri"/>
                <a:cs typeface="Calibri"/>
              </a:rPr>
              <a:t>R</a:t>
            </a:r>
            <a:r>
              <a:rPr sz="2000" spc="-5" dirty="0">
                <a:latin typeface="Calibri"/>
                <a:cs typeface="Calibri"/>
              </a:rPr>
              <a:t>e</a:t>
            </a:r>
            <a:r>
              <a:rPr sz="2000" dirty="0">
                <a:latin typeface="Calibri"/>
                <a:cs typeface="Calibri"/>
              </a:rPr>
              <a:t>p</a:t>
            </a:r>
            <a:r>
              <a:rPr sz="2000" spc="-5" dirty="0">
                <a:latin typeface="Calibri"/>
                <a:cs typeface="Calibri"/>
              </a:rPr>
              <a:t>l</a:t>
            </a:r>
            <a:r>
              <a:rPr sz="2000" dirty="0">
                <a:latin typeface="Calibri"/>
                <a:cs typeface="Calibri"/>
              </a:rPr>
              <a:t>ac</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ag</a:t>
            </a:r>
            <a:r>
              <a:rPr sz="2000" spc="-5" dirty="0">
                <a:latin typeface="Calibri"/>
                <a:cs typeface="Calibri"/>
              </a:rPr>
              <a:t>i</a:t>
            </a:r>
            <a:r>
              <a:rPr sz="2000" dirty="0">
                <a:latin typeface="Calibri"/>
                <a:cs typeface="Calibri"/>
              </a:rPr>
              <a:t>ng</a:t>
            </a:r>
            <a:r>
              <a:rPr sz="2000" spc="-1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a:t>
            </a:r>
            <a:r>
              <a:rPr sz="2000" dirty="0">
                <a:latin typeface="Calibri"/>
                <a:cs typeface="Calibri"/>
              </a:rPr>
              <a:t>e</a:t>
            </a:r>
            <a:r>
              <a:rPr sz="2000" spc="10" dirty="0">
                <a:latin typeface="Calibri"/>
                <a:cs typeface="Calibri"/>
              </a:rPr>
              <a:t>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an</a:t>
            </a:r>
            <a:r>
              <a:rPr sz="2000" spc="-5" dirty="0">
                <a:latin typeface="Calibri"/>
                <a:cs typeface="Calibri"/>
              </a:rPr>
              <a:t> i</a:t>
            </a:r>
            <a:r>
              <a:rPr sz="2000" spc="-10" dirty="0">
                <a:latin typeface="Calibri"/>
                <a:cs typeface="Calibri"/>
              </a:rPr>
              <a:t>m</a:t>
            </a:r>
            <a:r>
              <a:rPr sz="2000" dirty="0">
                <a:latin typeface="Calibri"/>
                <a:cs typeface="Calibri"/>
              </a:rPr>
              <a:t>p</a:t>
            </a:r>
            <a:r>
              <a:rPr sz="2000" spc="-5" dirty="0">
                <a:latin typeface="Calibri"/>
                <a:cs typeface="Calibri"/>
              </a:rPr>
              <a:t>or</a:t>
            </a:r>
            <a:r>
              <a:rPr sz="2000" dirty="0">
                <a:latin typeface="Calibri"/>
                <a:cs typeface="Calibri"/>
              </a:rPr>
              <a:t>tant but</a:t>
            </a:r>
            <a:r>
              <a:rPr sz="2000" spc="-10" dirty="0">
                <a:latin typeface="Calibri"/>
                <a:cs typeface="Calibri"/>
              </a:rPr>
              <a:t> </a:t>
            </a:r>
            <a:r>
              <a:rPr sz="2000" dirty="0">
                <a:latin typeface="Calibri"/>
                <a:cs typeface="Calibri"/>
              </a:rPr>
              <a:t>d</a:t>
            </a:r>
            <a:r>
              <a:rPr sz="2000" spc="-5" dirty="0">
                <a:latin typeface="Calibri"/>
                <a:cs typeface="Calibri"/>
              </a:rPr>
              <a:t>iffi</a:t>
            </a:r>
            <a:r>
              <a:rPr sz="2000" dirty="0">
                <a:latin typeface="Calibri"/>
                <a:cs typeface="Calibri"/>
              </a:rPr>
              <a:t>cu</a:t>
            </a:r>
            <a:r>
              <a:rPr sz="2000" spc="-5" dirty="0">
                <a:latin typeface="Calibri"/>
                <a:cs typeface="Calibri"/>
              </a:rPr>
              <a:t>l</a:t>
            </a:r>
            <a:r>
              <a:rPr sz="2000" dirty="0">
                <a:latin typeface="Calibri"/>
                <a:cs typeface="Calibri"/>
              </a:rPr>
              <a:t>t ta</a:t>
            </a:r>
            <a:r>
              <a:rPr sz="2000" spc="-5" dirty="0">
                <a:latin typeface="Calibri"/>
                <a:cs typeface="Calibri"/>
              </a:rPr>
              <a:t>s</a:t>
            </a:r>
            <a:r>
              <a:rPr sz="2000" dirty="0">
                <a:latin typeface="Calibri"/>
                <a:cs typeface="Calibri"/>
              </a:rPr>
              <a:t>k.</a:t>
            </a:r>
          </a:p>
          <a:p>
            <a:pPr>
              <a:lnSpc>
                <a:spcPct val="100000"/>
              </a:lnSpc>
            </a:pPr>
            <a:endParaRPr sz="2100" dirty="0">
              <a:latin typeface="Times New Roman"/>
              <a:cs typeface="Times New Roman"/>
            </a:endParaRPr>
          </a:p>
          <a:p>
            <a:pPr>
              <a:lnSpc>
                <a:spcPct val="100000"/>
              </a:lnSpc>
              <a:spcBef>
                <a:spcPts val="7"/>
              </a:spcBef>
            </a:pPr>
            <a:endParaRPr sz="1650" dirty="0">
              <a:latin typeface="Times New Roman"/>
              <a:cs typeface="Times New Roman"/>
            </a:endParaRPr>
          </a:p>
          <a:p>
            <a:pPr marL="12700">
              <a:lnSpc>
                <a:spcPct val="100000"/>
              </a:lnSpc>
            </a:pPr>
            <a:r>
              <a:rPr sz="2000" spc="204" dirty="0">
                <a:solidFill>
                  <a:srgbClr val="376092"/>
                </a:solidFill>
                <a:latin typeface="Wingdings"/>
                <a:cs typeface="Wingdings"/>
              </a:rPr>
              <a:t></a:t>
            </a:r>
            <a:r>
              <a:rPr sz="2000" dirty="0">
                <a:latin typeface="Calibri"/>
                <a:cs typeface="Calibri"/>
              </a:rPr>
              <a:t>We</a:t>
            </a:r>
            <a:r>
              <a:rPr sz="2000" spc="-10" dirty="0">
                <a:latin typeface="Calibri"/>
                <a:cs typeface="Calibri"/>
              </a:rPr>
              <a:t> </a:t>
            </a:r>
            <a:r>
              <a:rPr sz="2000" dirty="0">
                <a:latin typeface="Calibri"/>
                <a:cs typeface="Calibri"/>
              </a:rPr>
              <a:t>ap</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ze</a:t>
            </a:r>
            <a:r>
              <a:rPr sz="2000" spc="-25" dirty="0">
                <a:latin typeface="Calibri"/>
                <a:cs typeface="Calibri"/>
              </a:rPr>
              <a:t> </a:t>
            </a:r>
            <a:r>
              <a:rPr sz="2000" spc="-5" dirty="0">
                <a:latin typeface="Calibri"/>
                <a:cs typeface="Calibri"/>
              </a:rPr>
              <a:t>fo</a:t>
            </a:r>
            <a:r>
              <a:rPr sz="2000" dirty="0">
                <a:latin typeface="Calibri"/>
                <a:cs typeface="Calibri"/>
              </a:rPr>
              <a:t>r the</a:t>
            </a:r>
            <a:r>
              <a:rPr sz="2000" spc="-15" dirty="0">
                <a:latin typeface="Calibri"/>
                <a:cs typeface="Calibri"/>
              </a:rPr>
              <a:t> </a:t>
            </a:r>
            <a:r>
              <a:rPr sz="2000" spc="-5" dirty="0">
                <a:latin typeface="Calibri"/>
                <a:cs typeface="Calibri"/>
              </a:rPr>
              <a:t>i</a:t>
            </a:r>
            <a:r>
              <a:rPr sz="2000" dirty="0">
                <a:latin typeface="Calibri"/>
                <a:cs typeface="Calibri"/>
              </a:rPr>
              <a:t>ncon</a:t>
            </a:r>
            <a:r>
              <a:rPr sz="2000" spc="-10" dirty="0">
                <a:latin typeface="Calibri"/>
                <a:cs typeface="Calibri"/>
              </a:rPr>
              <a:t>v</a:t>
            </a:r>
            <a:r>
              <a:rPr sz="2000" spc="-5" dirty="0">
                <a:latin typeface="Calibri"/>
                <a:cs typeface="Calibri"/>
              </a:rPr>
              <a:t>e</a:t>
            </a:r>
            <a:r>
              <a:rPr sz="2000" dirty="0">
                <a:latin typeface="Calibri"/>
                <a:cs typeface="Calibri"/>
              </a:rPr>
              <a:t>n</a:t>
            </a:r>
            <a:r>
              <a:rPr sz="2000" spc="-5" dirty="0">
                <a:latin typeface="Calibri"/>
                <a:cs typeface="Calibri"/>
              </a:rPr>
              <a:t>ie</a:t>
            </a:r>
            <a:r>
              <a:rPr sz="2000" dirty="0">
                <a:latin typeface="Calibri"/>
                <a:cs typeface="Calibri"/>
              </a:rPr>
              <a:t>nce</a:t>
            </a:r>
            <a:r>
              <a:rPr sz="2000" spc="-10" dirty="0">
                <a:latin typeface="Calibri"/>
                <a:cs typeface="Calibri"/>
              </a:rPr>
              <a:t> </a:t>
            </a:r>
            <a:r>
              <a:rPr sz="2000" dirty="0">
                <a:latin typeface="Calibri"/>
                <a:cs typeface="Calibri"/>
              </a:rPr>
              <a:t>and</a:t>
            </a:r>
            <a:r>
              <a:rPr sz="2000" spc="-10" dirty="0">
                <a:latin typeface="Calibri"/>
                <a:cs typeface="Calibri"/>
              </a:rPr>
              <a:t> </a:t>
            </a:r>
            <a:r>
              <a:rPr sz="2000" dirty="0">
                <a:latin typeface="Calibri"/>
                <a:cs typeface="Calibri"/>
              </a:rPr>
              <a:t>app</a:t>
            </a:r>
            <a:r>
              <a:rPr sz="2000" spc="-5" dirty="0">
                <a:latin typeface="Calibri"/>
                <a:cs typeface="Calibri"/>
              </a:rPr>
              <a:t>re</a:t>
            </a:r>
            <a:r>
              <a:rPr sz="2000" dirty="0">
                <a:latin typeface="Calibri"/>
                <a:cs typeface="Calibri"/>
              </a:rPr>
              <a:t>c</a:t>
            </a:r>
            <a:r>
              <a:rPr sz="2000" spc="-5" dirty="0">
                <a:latin typeface="Calibri"/>
                <a:cs typeface="Calibri"/>
              </a:rPr>
              <a:t>i</a:t>
            </a:r>
            <a:r>
              <a:rPr sz="2000" dirty="0">
                <a:latin typeface="Calibri"/>
                <a:cs typeface="Calibri"/>
              </a:rPr>
              <a:t>ate y</a:t>
            </a:r>
            <a:r>
              <a:rPr sz="2000" spc="-5" dirty="0">
                <a:latin typeface="Calibri"/>
                <a:cs typeface="Calibri"/>
              </a:rPr>
              <a:t>o</a:t>
            </a:r>
            <a:r>
              <a:rPr sz="2000" dirty="0">
                <a:latin typeface="Calibri"/>
                <a:cs typeface="Calibri"/>
              </a:rPr>
              <a:t>ur</a:t>
            </a:r>
            <a:r>
              <a:rPr sz="2000" spc="-25" dirty="0">
                <a:latin typeface="Calibri"/>
                <a:cs typeface="Calibri"/>
              </a:rPr>
              <a:t> </a:t>
            </a:r>
            <a:r>
              <a:rPr sz="2000" dirty="0">
                <a:latin typeface="Calibri"/>
                <a:cs typeface="Calibri"/>
              </a:rPr>
              <a:t>pat</a:t>
            </a:r>
            <a:r>
              <a:rPr sz="2000" spc="-5" dirty="0">
                <a:latin typeface="Calibri"/>
                <a:cs typeface="Calibri"/>
              </a:rPr>
              <a:t>ie</a:t>
            </a:r>
            <a:r>
              <a:rPr sz="2000" dirty="0">
                <a:latin typeface="Calibri"/>
                <a:cs typeface="Calibri"/>
              </a:rPr>
              <a:t>nce.</a:t>
            </a:r>
          </a:p>
          <a:p>
            <a:pPr>
              <a:lnSpc>
                <a:spcPct val="100000"/>
              </a:lnSpc>
            </a:pPr>
            <a:endParaRPr sz="2100" dirty="0">
              <a:latin typeface="Times New Roman"/>
              <a:cs typeface="Times New Roman"/>
            </a:endParaRPr>
          </a:p>
          <a:p>
            <a:pPr>
              <a:lnSpc>
                <a:spcPct val="100000"/>
              </a:lnSpc>
              <a:spcBef>
                <a:spcPts val="49"/>
              </a:spcBef>
            </a:pPr>
            <a:endParaRPr sz="1850" dirty="0">
              <a:latin typeface="Times New Roman"/>
              <a:cs typeface="Times New Roman"/>
            </a:endParaRPr>
          </a:p>
          <a:p>
            <a:pPr marL="240665" marR="284480" indent="-228600">
              <a:lnSpc>
                <a:spcPts val="2160"/>
              </a:lnSpc>
            </a:pPr>
            <a:r>
              <a:rPr sz="2000" dirty="0">
                <a:solidFill>
                  <a:srgbClr val="376092"/>
                </a:solidFill>
                <a:latin typeface="Wingdings"/>
                <a:cs typeface="Wingdings"/>
              </a:rPr>
              <a:t></a:t>
            </a:r>
            <a:r>
              <a:rPr sz="2000" spc="-295" dirty="0">
                <a:solidFill>
                  <a:srgbClr val="376092"/>
                </a:solidFill>
                <a:latin typeface="Times New Roman"/>
                <a:cs typeface="Times New Roman"/>
              </a:rPr>
              <a:t> </a:t>
            </a:r>
            <a:r>
              <a:rPr sz="2000" spc="-5" dirty="0">
                <a:latin typeface="Calibri"/>
                <a:cs typeface="Calibri"/>
              </a:rPr>
              <a:t>Ple</a:t>
            </a:r>
            <a:r>
              <a:rPr sz="2000" dirty="0">
                <a:latin typeface="Calibri"/>
                <a:cs typeface="Calibri"/>
              </a:rPr>
              <a:t>a</a:t>
            </a:r>
            <a:r>
              <a:rPr sz="2000" spc="-5" dirty="0">
                <a:latin typeface="Calibri"/>
                <a:cs typeface="Calibri"/>
              </a:rPr>
              <a:t>s</a:t>
            </a:r>
            <a:r>
              <a:rPr sz="2000" dirty="0">
                <a:latin typeface="Calibri"/>
                <a:cs typeface="Calibri"/>
              </a:rPr>
              <a:t>e</a:t>
            </a:r>
            <a:r>
              <a:rPr sz="2000" spc="2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nt</a:t>
            </a:r>
            <a:r>
              <a:rPr sz="2000" spc="-5" dirty="0">
                <a:latin typeface="Calibri"/>
                <a:cs typeface="Calibri"/>
              </a:rPr>
              <a:t>i</a:t>
            </a:r>
            <a:r>
              <a:rPr sz="2000" dirty="0">
                <a:latin typeface="Calibri"/>
                <a:cs typeface="Calibri"/>
              </a:rPr>
              <a:t>nue</a:t>
            </a:r>
            <a:r>
              <a:rPr sz="2000" spc="-25" dirty="0">
                <a:latin typeface="Calibri"/>
                <a:cs typeface="Calibri"/>
              </a:rPr>
              <a:t> </a:t>
            </a:r>
            <a:r>
              <a:rPr sz="2000" dirty="0">
                <a:latin typeface="Calibri"/>
                <a:cs typeface="Calibri"/>
              </a:rPr>
              <a:t>to pat</a:t>
            </a:r>
            <a:r>
              <a:rPr sz="2000" spc="-5" dirty="0">
                <a:latin typeface="Calibri"/>
                <a:cs typeface="Calibri"/>
              </a:rPr>
              <a:t>ro</a:t>
            </a:r>
            <a:r>
              <a:rPr sz="2000" dirty="0">
                <a:latin typeface="Calibri"/>
                <a:cs typeface="Calibri"/>
              </a:rPr>
              <a:t>n</a:t>
            </a:r>
            <a:r>
              <a:rPr sz="2000" spc="-5" dirty="0">
                <a:latin typeface="Calibri"/>
                <a:cs typeface="Calibri"/>
              </a:rPr>
              <a:t>i</a:t>
            </a:r>
            <a:r>
              <a:rPr sz="2000" dirty="0">
                <a:latin typeface="Calibri"/>
                <a:cs typeface="Calibri"/>
              </a:rPr>
              <a:t>ze</a:t>
            </a:r>
            <a:r>
              <a:rPr sz="2000" spc="-15" dirty="0">
                <a:latin typeface="Calibri"/>
                <a:cs typeface="Calibri"/>
              </a:rPr>
              <a:t> </a:t>
            </a:r>
            <a:r>
              <a:rPr sz="2000" spc="-5" dirty="0">
                <a:latin typeface="Calibri"/>
                <a:cs typeface="Calibri"/>
              </a:rPr>
              <a:t>lo</a:t>
            </a:r>
            <a:r>
              <a:rPr sz="2000" dirty="0">
                <a:latin typeface="Calibri"/>
                <a:cs typeface="Calibri"/>
              </a:rPr>
              <a:t>cal a</a:t>
            </a:r>
            <a:r>
              <a:rPr sz="2000" spc="-5" dirty="0">
                <a:latin typeface="Calibri"/>
                <a:cs typeface="Calibri"/>
              </a:rPr>
              <a:t>re</a:t>
            </a:r>
            <a:r>
              <a:rPr sz="2000" dirty="0">
                <a:latin typeface="Calibri"/>
                <a:cs typeface="Calibri"/>
              </a:rPr>
              <a:t>a</a:t>
            </a:r>
            <a:r>
              <a:rPr sz="2000" spc="15" dirty="0">
                <a:latin typeface="Calibri"/>
                <a:cs typeface="Calibri"/>
              </a:rPr>
              <a:t> </a:t>
            </a:r>
            <a:r>
              <a:rPr sz="2000" dirty="0">
                <a:latin typeface="Calibri"/>
                <a:cs typeface="Calibri"/>
              </a:rPr>
              <a:t>bu</a:t>
            </a:r>
            <a:r>
              <a:rPr sz="2000" spc="-5" dirty="0">
                <a:latin typeface="Calibri"/>
                <a:cs typeface="Calibri"/>
              </a:rPr>
              <a:t>si</a:t>
            </a:r>
            <a:r>
              <a:rPr sz="2000" dirty="0">
                <a:latin typeface="Calibri"/>
                <a:cs typeface="Calibri"/>
              </a:rPr>
              <a:t>n</a:t>
            </a:r>
            <a:r>
              <a:rPr sz="2000" spc="-5" dirty="0">
                <a:latin typeface="Calibri"/>
                <a:cs typeface="Calibri"/>
              </a:rPr>
              <a:t>esses</a:t>
            </a:r>
            <a:r>
              <a:rPr sz="2000" dirty="0">
                <a:latin typeface="Calibri"/>
                <a:cs typeface="Calibri"/>
              </a:rPr>
              <a:t>.</a:t>
            </a:r>
            <a:r>
              <a:rPr sz="2000" spc="10" dirty="0">
                <a:latin typeface="Calibri"/>
                <a:cs typeface="Calibri"/>
              </a:rPr>
              <a:t> </a:t>
            </a:r>
            <a:r>
              <a:rPr sz="2000" spc="-5" dirty="0">
                <a:latin typeface="Calibri"/>
                <a:cs typeface="Calibri"/>
              </a:rPr>
              <a:t>T</a:t>
            </a:r>
            <a:r>
              <a:rPr sz="2000" dirty="0">
                <a:latin typeface="Calibri"/>
                <a:cs typeface="Calibri"/>
              </a:rPr>
              <a:t>h</a:t>
            </a:r>
            <a:r>
              <a:rPr sz="2000" spc="-5" dirty="0">
                <a:latin typeface="Calibri"/>
                <a:cs typeface="Calibri"/>
              </a:rPr>
              <a:t>e</a:t>
            </a:r>
            <a:r>
              <a:rPr sz="2000" dirty="0">
                <a:latin typeface="Calibri"/>
                <a:cs typeface="Calibri"/>
              </a:rPr>
              <a:t>y</a:t>
            </a:r>
            <a:r>
              <a:rPr sz="2000" spc="-5" dirty="0">
                <a:latin typeface="Calibri"/>
                <a:cs typeface="Calibri"/>
              </a:rPr>
              <a:t> wil</a:t>
            </a:r>
            <a:r>
              <a:rPr sz="2000" dirty="0">
                <a:latin typeface="Calibri"/>
                <a:cs typeface="Calibri"/>
              </a:rPr>
              <a:t>l</a:t>
            </a:r>
            <a:r>
              <a:rPr sz="2000" spc="10" dirty="0">
                <a:latin typeface="Calibri"/>
                <a:cs typeface="Calibri"/>
              </a:rPr>
              <a:t> </a:t>
            </a:r>
            <a:r>
              <a:rPr sz="2000" dirty="0">
                <a:latin typeface="Calibri"/>
                <a:cs typeface="Calibri"/>
              </a:rPr>
              <a:t>be</a:t>
            </a:r>
            <a:r>
              <a:rPr sz="2000" spc="-10"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a:t>
            </a:r>
            <a:r>
              <a:rPr sz="2000" dirty="0">
                <a:latin typeface="Calibri"/>
                <a:cs typeface="Calibri"/>
              </a:rPr>
              <a:t>n</a:t>
            </a:r>
            <a:r>
              <a:rPr sz="2000" spc="-20" dirty="0">
                <a:latin typeface="Calibri"/>
                <a:cs typeface="Calibri"/>
              </a:rPr>
              <a:t> </a:t>
            </a:r>
            <a:r>
              <a:rPr sz="2000" dirty="0">
                <a:latin typeface="Calibri"/>
                <a:cs typeface="Calibri"/>
              </a:rPr>
              <a:t>and acc</a:t>
            </a:r>
            <a:r>
              <a:rPr sz="2000" spc="-5" dirty="0">
                <a:latin typeface="Calibri"/>
                <a:cs typeface="Calibri"/>
              </a:rPr>
              <a:t>essi</a:t>
            </a:r>
            <a:r>
              <a:rPr sz="2000" dirty="0">
                <a:latin typeface="Calibri"/>
                <a:cs typeface="Calibri"/>
              </a:rPr>
              <a:t>b</a:t>
            </a:r>
            <a:r>
              <a:rPr sz="2000" spc="-5" dirty="0">
                <a:latin typeface="Calibri"/>
                <a:cs typeface="Calibri"/>
              </a:rPr>
              <a:t>l</a:t>
            </a:r>
            <a:r>
              <a:rPr sz="2000" dirty="0">
                <a:latin typeface="Calibri"/>
                <a:cs typeface="Calibri"/>
              </a:rPr>
              <a:t>e</a:t>
            </a:r>
            <a:r>
              <a:rPr sz="2000" spc="25" dirty="0">
                <a:latin typeface="Calibri"/>
                <a:cs typeface="Calibri"/>
              </a:rPr>
              <a:t> </a:t>
            </a:r>
            <a:r>
              <a:rPr sz="2000" dirty="0">
                <a:latin typeface="Calibri"/>
                <a:cs typeface="Calibri"/>
              </a:rPr>
              <a:t>du</a:t>
            </a:r>
            <a:r>
              <a:rPr sz="2000" spc="-5" dirty="0">
                <a:latin typeface="Calibri"/>
                <a:cs typeface="Calibri"/>
              </a:rPr>
              <a:t>ri</a:t>
            </a:r>
            <a:r>
              <a:rPr sz="2000" dirty="0">
                <a:latin typeface="Calibri"/>
                <a:cs typeface="Calibri"/>
              </a:rPr>
              <a:t>ng</a:t>
            </a:r>
            <a:r>
              <a:rPr sz="2000" spc="-1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a:t>
            </a:r>
            <a:r>
              <a:rPr sz="2000" spc="-5" dirty="0">
                <a:latin typeface="Calibri"/>
                <a:cs typeface="Calibri"/>
              </a:rPr>
              <a:t>io</a:t>
            </a:r>
            <a:r>
              <a:rPr sz="2000" dirty="0">
                <a:latin typeface="Calibri"/>
                <a:cs typeface="Calibri"/>
              </a:rPr>
              <a:t>n.</a:t>
            </a:r>
          </a:p>
          <a:p>
            <a:pPr>
              <a:lnSpc>
                <a:spcPct val="100000"/>
              </a:lnSpc>
            </a:pPr>
            <a:endParaRPr sz="2000" dirty="0">
              <a:latin typeface="Times New Roman"/>
              <a:cs typeface="Times New Roman"/>
            </a:endParaRPr>
          </a:p>
          <a:p>
            <a:pPr>
              <a:lnSpc>
                <a:spcPct val="100000"/>
              </a:lnSpc>
              <a:spcBef>
                <a:spcPts val="17"/>
              </a:spcBef>
            </a:pPr>
            <a:endParaRPr sz="1950" dirty="0">
              <a:latin typeface="Times New Roman"/>
              <a:cs typeface="Times New Roman"/>
            </a:endParaRPr>
          </a:p>
          <a:p>
            <a:pPr marL="241300" marR="5080" indent="-229235">
              <a:lnSpc>
                <a:spcPts val="2160"/>
              </a:lnSpc>
            </a:pPr>
            <a:r>
              <a:rPr sz="2000" spc="204" dirty="0">
                <a:solidFill>
                  <a:srgbClr val="376092"/>
                </a:solidFill>
                <a:latin typeface="Wingdings"/>
                <a:cs typeface="Wingdings"/>
              </a:rPr>
              <a:t></a:t>
            </a:r>
            <a:r>
              <a:rPr sz="2000" dirty="0">
                <a:latin typeface="Calibri"/>
                <a:cs typeface="Calibri"/>
              </a:rPr>
              <a:t>We</a:t>
            </a:r>
            <a:r>
              <a:rPr sz="2000" spc="-10" dirty="0">
                <a:latin typeface="Calibri"/>
                <a:cs typeface="Calibri"/>
              </a:rPr>
              <a:t> </a:t>
            </a:r>
            <a:r>
              <a:rPr sz="2000" spc="-5" dirty="0">
                <a:latin typeface="Calibri"/>
                <a:cs typeface="Calibri"/>
              </a:rPr>
              <a:t>wil</a:t>
            </a:r>
            <a:r>
              <a:rPr sz="2000" dirty="0">
                <a:latin typeface="Calibri"/>
                <a:cs typeface="Calibri"/>
              </a:rPr>
              <a:t>l</a:t>
            </a:r>
            <a:r>
              <a:rPr sz="2000" spc="10" dirty="0">
                <a:latin typeface="Calibri"/>
                <a:cs typeface="Calibri"/>
              </a:rPr>
              <a:t> </a:t>
            </a:r>
            <a:r>
              <a:rPr sz="2000" spc="-5" dirty="0">
                <a:latin typeface="Calibri"/>
                <a:cs typeface="Calibri"/>
              </a:rPr>
              <a:t>res</a:t>
            </a:r>
            <a:r>
              <a:rPr sz="2000" dirty="0">
                <a:latin typeface="Calibri"/>
                <a:cs typeface="Calibri"/>
              </a:rPr>
              <a:t>t</a:t>
            </a:r>
            <a:r>
              <a:rPr sz="2000" spc="-5" dirty="0">
                <a:latin typeface="Calibri"/>
                <a:cs typeface="Calibri"/>
              </a:rPr>
              <a:t>or</a:t>
            </a:r>
            <a:r>
              <a:rPr sz="2000" dirty="0">
                <a:latin typeface="Calibri"/>
                <a:cs typeface="Calibri"/>
              </a:rPr>
              <a:t>e</a:t>
            </a:r>
            <a:r>
              <a:rPr sz="2000" spc="15"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0" dirty="0">
                <a:latin typeface="Calibri"/>
                <a:cs typeface="Calibri"/>
              </a:rPr>
              <a:t> </a:t>
            </a:r>
            <a:r>
              <a:rPr sz="2000" dirty="0">
                <a:latin typeface="Calibri"/>
                <a:cs typeface="Calibri"/>
              </a:rPr>
              <a:t>p</a:t>
            </a:r>
            <a:r>
              <a:rPr sz="2000" spc="-5" dirty="0">
                <a:latin typeface="Calibri"/>
                <a:cs typeface="Calibri"/>
              </a:rPr>
              <a:t>ro</a:t>
            </a:r>
            <a:r>
              <a:rPr sz="2000" dirty="0">
                <a:latin typeface="Calibri"/>
                <a:cs typeface="Calibri"/>
              </a:rPr>
              <a:t>p</a:t>
            </a:r>
            <a:r>
              <a:rPr sz="2000" spc="-5" dirty="0">
                <a:latin typeface="Calibri"/>
                <a:cs typeface="Calibri"/>
              </a:rPr>
              <a:t>er</a:t>
            </a:r>
            <a:r>
              <a:rPr sz="2000" dirty="0">
                <a:latin typeface="Calibri"/>
                <a:cs typeface="Calibri"/>
              </a:rPr>
              <a:t>ty</a:t>
            </a:r>
            <a:r>
              <a:rPr sz="2000" spc="-15" dirty="0">
                <a:latin typeface="Calibri"/>
                <a:cs typeface="Calibri"/>
              </a:rPr>
              <a:t> </a:t>
            </a:r>
            <a:r>
              <a:rPr sz="2000" dirty="0">
                <a:latin typeface="Calibri"/>
                <a:cs typeface="Calibri"/>
              </a:rPr>
              <a:t>d</a:t>
            </a:r>
            <a:r>
              <a:rPr sz="2000" spc="-5" dirty="0">
                <a:latin typeface="Calibri"/>
                <a:cs typeface="Calibri"/>
              </a:rPr>
              <a:t>is</a:t>
            </a:r>
            <a:r>
              <a:rPr sz="2000" dirty="0">
                <a:latin typeface="Calibri"/>
                <a:cs typeface="Calibri"/>
              </a:rPr>
              <a:t>tu</a:t>
            </a:r>
            <a:r>
              <a:rPr sz="2000" spc="-5" dirty="0">
                <a:latin typeface="Calibri"/>
                <a:cs typeface="Calibri"/>
              </a:rPr>
              <a:t>r</a:t>
            </a:r>
            <a:r>
              <a:rPr sz="2000" dirty="0">
                <a:latin typeface="Calibri"/>
                <a:cs typeface="Calibri"/>
              </a:rPr>
              <a:t>b</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by</a:t>
            </a:r>
            <a:r>
              <a:rPr sz="2000" spc="-15" dirty="0">
                <a:latin typeface="Calibri"/>
                <a:cs typeface="Calibri"/>
              </a:rPr>
              <a:t> </a:t>
            </a:r>
            <a:r>
              <a:rPr sz="2000" spc="-5" dirty="0">
                <a:latin typeface="Calibri"/>
                <a:cs typeface="Calibri"/>
              </a:rPr>
              <a:t>Ce</a:t>
            </a:r>
            <a:r>
              <a:rPr sz="2000" dirty="0">
                <a:latin typeface="Calibri"/>
                <a:cs typeface="Calibri"/>
              </a:rPr>
              <a:t>nt</a:t>
            </a:r>
            <a:r>
              <a:rPr sz="2000" spc="-5" dirty="0">
                <a:latin typeface="Calibri"/>
                <a:cs typeface="Calibri"/>
              </a:rPr>
              <a:t>erPoi</a:t>
            </a:r>
            <a:r>
              <a:rPr sz="2000" dirty="0">
                <a:latin typeface="Calibri"/>
                <a:cs typeface="Calibri"/>
              </a:rPr>
              <a:t>nt</a:t>
            </a:r>
            <a:r>
              <a:rPr sz="2000" spc="15" dirty="0">
                <a:latin typeface="Calibri"/>
                <a:cs typeface="Calibri"/>
              </a:rPr>
              <a:t> </a:t>
            </a:r>
            <a:r>
              <a:rPr sz="2000" spc="5" dirty="0">
                <a:latin typeface="Calibri"/>
                <a:cs typeface="Calibri"/>
              </a:rPr>
              <a:t>E</a:t>
            </a:r>
            <a:r>
              <a:rPr sz="2000" dirty="0">
                <a:latin typeface="Calibri"/>
                <a:cs typeface="Calibri"/>
              </a:rPr>
              <a:t>n</a:t>
            </a:r>
            <a:r>
              <a:rPr sz="2000" spc="-5" dirty="0">
                <a:latin typeface="Calibri"/>
                <a:cs typeface="Calibri"/>
              </a:rPr>
              <a:t>er</a:t>
            </a:r>
            <a:r>
              <a:rPr sz="2000" dirty="0">
                <a:latin typeface="Calibri"/>
                <a:cs typeface="Calibri"/>
              </a:rPr>
              <a:t>gy’s</a:t>
            </a:r>
            <a:r>
              <a:rPr sz="2000" spc="-3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a:t>
            </a:r>
            <a:r>
              <a:rPr sz="2000" spc="-5" dirty="0">
                <a:latin typeface="Calibri"/>
                <a:cs typeface="Calibri"/>
              </a:rPr>
              <a:t>io</a:t>
            </a:r>
            <a:r>
              <a:rPr sz="2000" dirty="0">
                <a:latin typeface="Calibri"/>
                <a:cs typeface="Calibri"/>
              </a:rPr>
              <a:t>n. </a:t>
            </a: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TotalTime>
  <Words>430</Words>
  <Application>Microsoft Office PowerPoint</Application>
  <PresentationFormat>On-screen Show (4:3)</PresentationFormat>
  <Paragraphs>70</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Wingdings</vt:lpstr>
      <vt:lpstr>Office Theme</vt:lpstr>
      <vt:lpstr>PowerPoint Presentation</vt:lpstr>
      <vt:lpstr>CenterPoint Energy - Minnesota Gas Operations</vt:lpstr>
      <vt:lpstr>PowerPoint Presentation</vt:lpstr>
      <vt:lpstr>2020 Belt Line Project – St. Louis Park</vt:lpstr>
      <vt:lpstr>Contact Information for Construction Questions</vt:lpstr>
      <vt:lpstr>Committed to Providing Readily Available Contact Information and Ongoing Construction Updates</vt:lpstr>
      <vt:lpstr>Road, Sidewalk and Grassy Area Restoration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00218038</dc:creator>
  <cp:lastModifiedBy>Gullickson, Hannah J</cp:lastModifiedBy>
  <cp:revision>70</cp:revision>
  <cp:lastPrinted>2017-04-03T15:40:00Z</cp:lastPrinted>
  <dcterms:created xsi:type="dcterms:W3CDTF">2015-03-03T11:01:04Z</dcterms:created>
  <dcterms:modified xsi:type="dcterms:W3CDTF">2020-05-05T21:55:19Z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2014-03-19T00:00:00Z</vt:filetime>
  </property>
  <property fmtid="{D5CDD505-2E9C-101B-9397-08002B2CF9AE}" pid="3" name="LastSaved">
    <vt:filetime>2015-03-03T00:00:00Z</vt:filetime>
  </property>
</Properties>
</file>