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8" r:id="rId5"/>
    <p:sldId id="340" r:id="rId6"/>
    <p:sldId id="2113" r:id="rId7"/>
    <p:sldId id="2123" r:id="rId8"/>
    <p:sldId id="2124" r:id="rId9"/>
    <p:sldId id="2122" r:id="rId10"/>
    <p:sldId id="2114" r:id="rId11"/>
    <p:sldId id="2118" r:id="rId12"/>
    <p:sldId id="2121" r:id="rId13"/>
    <p:sldId id="334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6"/>
    <a:srgbClr val="F0F2F2"/>
    <a:srgbClr val="028BC8"/>
    <a:srgbClr val="FFFFFF"/>
    <a:srgbClr val="000000"/>
    <a:srgbClr val="E5E7E7"/>
    <a:srgbClr val="FF0000"/>
    <a:srgbClr val="B6BDBD"/>
    <a:srgbClr val="6E7B7C"/>
    <a:srgbClr val="FFB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3" autoAdjust="0"/>
    <p:restoredTop sz="96110" autoAdjust="0"/>
  </p:normalViewPr>
  <p:slideViewPr>
    <p:cSldViewPr snapToGrid="0" showGuides="1">
      <p:cViewPr>
        <p:scale>
          <a:sx n="100" d="100"/>
          <a:sy n="100" d="100"/>
        </p:scale>
        <p:origin x="1974" y="294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91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.xml"/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5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5B982B-4D92-4BF5-9282-907D821524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97B1C-D20D-4639-95AB-7E9671C67A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A4375-9166-4625-8091-1FD34BEA9C5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7266F-2BF6-4DF0-9A0D-822675194D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8B607-31E0-4EC3-9E3D-43988B73A8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4F9BD-873A-40B9-8B47-77B8804C5E6D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65457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9F3A9-1C70-4DA3-B4F7-9AAB0C36E16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54E1F-E0B8-469C-BBC6-14273EBF5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8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A757A-9938-49CB-A041-148D7B38474B}" type="slidenum">
              <a:rPr lang="en-US" smtClean="0"/>
              <a:t>1</a:t>
            </a:fld>
            <a:endParaRPr lang="en-US"/>
          </a:p>
        </p:txBody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7C43FE9C-4824-4C25-906D-204D3E61E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96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D051-F892-47E8-913B-E82B32ECDF84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4601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54E1F-E0B8-469C-BBC6-14273EBF5AFE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43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B3451BA-0DB5-4F4A-B7FF-3161F4BA2B7B}"/>
              </a:ext>
            </a:extLst>
          </p:cNvPr>
          <p:cNvGrpSpPr/>
          <p:nvPr userDrawn="1"/>
        </p:nvGrpSpPr>
        <p:grpSpPr>
          <a:xfrm>
            <a:off x="4193847" y="0"/>
            <a:ext cx="4950153" cy="6020683"/>
            <a:chOff x="6086475" y="-1476224"/>
            <a:chExt cx="6147399" cy="747684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7337572-5372-4062-8E79-6A37393D6476}"/>
                </a:ext>
              </a:extLst>
            </p:cNvPr>
            <p:cNvSpPr/>
            <p:nvPr userDrawn="1"/>
          </p:nvSpPr>
          <p:spPr>
            <a:xfrm>
              <a:off x="11230487" y="1662862"/>
              <a:ext cx="1003387" cy="1515344"/>
            </a:xfrm>
            <a:custGeom>
              <a:avLst/>
              <a:gdLst>
                <a:gd name="connsiteX0" fmla="*/ 757672 w 1003387"/>
                <a:gd name="connsiteY0" fmla="*/ 0 h 1515344"/>
                <a:gd name="connsiteX1" fmla="*/ 1003387 w 1003387"/>
                <a:gd name="connsiteY1" fmla="*/ 245715 h 1515344"/>
                <a:gd name="connsiteX2" fmla="*/ 1003387 w 1003387"/>
                <a:gd name="connsiteY2" fmla="*/ 1269629 h 1515344"/>
                <a:gd name="connsiteX3" fmla="*/ 757672 w 1003387"/>
                <a:gd name="connsiteY3" fmla="*/ 1515344 h 1515344"/>
                <a:gd name="connsiteX4" fmla="*/ 0 w 1003387"/>
                <a:gd name="connsiteY4" fmla="*/ 757672 h 151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87" h="1515344">
                  <a:moveTo>
                    <a:pt x="757672" y="0"/>
                  </a:moveTo>
                  <a:lnTo>
                    <a:pt x="1003387" y="245715"/>
                  </a:lnTo>
                  <a:lnTo>
                    <a:pt x="1003387" y="1269629"/>
                  </a:lnTo>
                  <a:lnTo>
                    <a:pt x="757672" y="1515344"/>
                  </a:lnTo>
                  <a:lnTo>
                    <a:pt x="0" y="757672"/>
                  </a:lnTo>
                  <a:close/>
                </a:path>
              </a:pathLst>
            </a:custGeom>
            <a:solidFill>
              <a:schemeClr val="bg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1E074D-B295-432D-B405-342A572C87F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971587" y="-1472069"/>
              <a:ext cx="2806881" cy="2845259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7F38E55-CCDA-415F-A821-49D6B13079A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047018" y="-1476224"/>
              <a:ext cx="2876280" cy="2915608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E2BCBF-D4F8-4A05-BD1D-638CF4F2AEE1}"/>
                </a:ext>
              </a:extLst>
            </p:cNvPr>
            <p:cNvSpPr/>
            <p:nvPr userDrawn="1"/>
          </p:nvSpPr>
          <p:spPr>
            <a:xfrm>
              <a:off x="7410641" y="769745"/>
              <a:ext cx="2244436" cy="1342352"/>
            </a:xfrm>
            <a:custGeom>
              <a:avLst/>
              <a:gdLst>
                <a:gd name="connsiteX0" fmla="*/ 120073 w 2244436"/>
                <a:gd name="connsiteY0" fmla="*/ 1342352 h 1342352"/>
                <a:gd name="connsiteX1" fmla="*/ 0 w 2244436"/>
                <a:gd name="connsiteY1" fmla="*/ 1213043 h 1342352"/>
                <a:gd name="connsiteX2" fmla="*/ 1222279 w 2244436"/>
                <a:gd name="connsiteY2" fmla="*/ 0 h 1342352"/>
                <a:gd name="connsiteX3" fmla="*/ 2244436 w 2244436"/>
                <a:gd name="connsiteY3" fmla="*/ 1009843 h 134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436" h="1342352">
                  <a:moveTo>
                    <a:pt x="120073" y="1342352"/>
                  </a:moveTo>
                  <a:lnTo>
                    <a:pt x="0" y="1213043"/>
                  </a:lnTo>
                  <a:lnTo>
                    <a:pt x="1222279" y="0"/>
                  </a:lnTo>
                  <a:lnTo>
                    <a:pt x="2244436" y="1009843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0E46494-91CB-4D0F-B1AB-3BBD3971643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575256" y="2800350"/>
              <a:ext cx="102394" cy="97632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E7D6E0-7225-4B93-BCF6-30F0D7F8704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649074" y="2876549"/>
              <a:ext cx="102394" cy="97632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23A4DD9-A780-4439-8410-13ADC01A004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60594" y="4807743"/>
              <a:ext cx="1123948" cy="112395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769773-7FA7-427F-A3D8-C5A92BCF0DD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633128" y="4876673"/>
              <a:ext cx="1123948" cy="112395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ED6A25C-A799-4A12-9E4F-B6D26345C9C5}"/>
                </a:ext>
              </a:extLst>
            </p:cNvPr>
            <p:cNvSpPr/>
            <p:nvPr userDrawn="1"/>
          </p:nvSpPr>
          <p:spPr>
            <a:xfrm>
              <a:off x="9455466" y="4654563"/>
              <a:ext cx="1188722" cy="688961"/>
            </a:xfrm>
            <a:custGeom>
              <a:avLst/>
              <a:gdLst>
                <a:gd name="connsiteX0" fmla="*/ 91440 w 1234440"/>
                <a:gd name="connsiteY0" fmla="*/ 8572 h 714375"/>
                <a:gd name="connsiteX1" fmla="*/ 0 w 1234440"/>
                <a:gd name="connsiteY1" fmla="*/ 91440 h 714375"/>
                <a:gd name="connsiteX2" fmla="*/ 614362 w 1234440"/>
                <a:gd name="connsiteY2" fmla="*/ 714375 h 714375"/>
                <a:gd name="connsiteX3" fmla="*/ 1234440 w 1234440"/>
                <a:gd name="connsiteY3" fmla="*/ 82867 h 714375"/>
                <a:gd name="connsiteX4" fmla="*/ 1148715 w 1234440"/>
                <a:gd name="connsiteY4" fmla="*/ 0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714375">
                  <a:moveTo>
                    <a:pt x="91440" y="8572"/>
                  </a:moveTo>
                  <a:lnTo>
                    <a:pt x="0" y="91440"/>
                  </a:lnTo>
                  <a:lnTo>
                    <a:pt x="614362" y="714375"/>
                  </a:lnTo>
                  <a:lnTo>
                    <a:pt x="1234440" y="82867"/>
                  </a:lnTo>
                  <a:lnTo>
                    <a:pt x="1148715" y="0"/>
                  </a:lnTo>
                </a:path>
              </a:pathLst>
            </a:custGeom>
            <a:noFill/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680375F-FAE8-41D1-9086-B1ACD343E0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431771" y="3823208"/>
              <a:ext cx="245872" cy="245872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15F8BC5-8582-45EB-831E-FB3F8834C4A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356394" y="3758438"/>
              <a:ext cx="245872" cy="245872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A643FBB-9F01-4A70-ABFE-0A4C88AF91A8}"/>
                </a:ext>
              </a:extLst>
            </p:cNvPr>
            <p:cNvSpPr/>
            <p:nvPr userDrawn="1"/>
          </p:nvSpPr>
          <p:spPr>
            <a:xfrm>
              <a:off x="6086475" y="2694623"/>
              <a:ext cx="725805" cy="1188720"/>
            </a:xfrm>
            <a:custGeom>
              <a:avLst/>
              <a:gdLst>
                <a:gd name="connsiteX0" fmla="*/ 588645 w 725805"/>
                <a:gd name="connsiteY0" fmla="*/ 0 h 1188720"/>
                <a:gd name="connsiteX1" fmla="*/ 717232 w 725805"/>
                <a:gd name="connsiteY1" fmla="*/ 128587 h 1188720"/>
                <a:gd name="connsiteX2" fmla="*/ 260032 w 725805"/>
                <a:gd name="connsiteY2" fmla="*/ 585787 h 1188720"/>
                <a:gd name="connsiteX3" fmla="*/ 725805 w 725805"/>
                <a:gd name="connsiteY3" fmla="*/ 1051560 h 1188720"/>
                <a:gd name="connsiteX4" fmla="*/ 588645 w 725805"/>
                <a:gd name="connsiteY4" fmla="*/ 1188720 h 1188720"/>
                <a:gd name="connsiteX5" fmla="*/ 0 w 725805"/>
                <a:gd name="connsiteY5" fmla="*/ 600075 h 1188720"/>
                <a:gd name="connsiteX6" fmla="*/ 588645 w 725805"/>
                <a:gd name="connsiteY6" fmla="*/ 0 h 1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5805" h="1188720">
                  <a:moveTo>
                    <a:pt x="588645" y="0"/>
                  </a:moveTo>
                  <a:lnTo>
                    <a:pt x="717232" y="128587"/>
                  </a:lnTo>
                  <a:lnTo>
                    <a:pt x="260032" y="585787"/>
                  </a:lnTo>
                  <a:lnTo>
                    <a:pt x="725805" y="1051560"/>
                  </a:lnTo>
                  <a:lnTo>
                    <a:pt x="588645" y="1188720"/>
                  </a:lnTo>
                  <a:lnTo>
                    <a:pt x="0" y="600075"/>
                  </a:lnTo>
                  <a:lnTo>
                    <a:pt x="58864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9199DF-B601-4388-BC5F-74EE2659A238}"/>
              </a:ext>
            </a:extLst>
          </p:cNvPr>
          <p:cNvGrpSpPr/>
          <p:nvPr userDrawn="1"/>
        </p:nvGrpSpPr>
        <p:grpSpPr>
          <a:xfrm>
            <a:off x="0" y="5914046"/>
            <a:ext cx="9144000" cy="943954"/>
            <a:chOff x="0" y="5914046"/>
            <a:chExt cx="9144000" cy="94395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17C4E6A-955D-4936-B38D-1D01A155F0FA}"/>
                </a:ext>
              </a:extLst>
            </p:cNvPr>
            <p:cNvSpPr/>
            <p:nvPr userDrawn="1"/>
          </p:nvSpPr>
          <p:spPr bwMode="hidden">
            <a:xfrm>
              <a:off x="0" y="5914046"/>
              <a:ext cx="9144000" cy="9439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93A23F-7B68-4027-B370-C88387F77E35}"/>
                </a:ext>
              </a:extLst>
            </p:cNvPr>
            <p:cNvSpPr/>
            <p:nvPr userDrawn="1"/>
          </p:nvSpPr>
          <p:spPr bwMode="hidden">
            <a:xfrm>
              <a:off x="0" y="5997490"/>
              <a:ext cx="9144000" cy="8605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401FD13-EB75-4815-BFB4-91929F29D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7366986" y="6172202"/>
              <a:ext cx="1319814" cy="45678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98B7D9-D9FA-42A3-A966-44F55B61D0A5}"/>
              </a:ext>
            </a:extLst>
          </p:cNvPr>
          <p:cNvGrpSpPr/>
          <p:nvPr userDrawn="1"/>
        </p:nvGrpSpPr>
        <p:grpSpPr>
          <a:xfrm>
            <a:off x="3131849" y="2085246"/>
            <a:ext cx="5729160" cy="4018374"/>
            <a:chOff x="4767621" y="1113360"/>
            <a:chExt cx="7114818" cy="4990260"/>
          </a:xfrm>
        </p:grpSpPr>
        <p:pic>
          <p:nvPicPr>
            <p:cNvPr id="33" name="Picture 32" descr="A picture containing solar cell, businesscard&#10;&#10;Description automatically generated">
              <a:extLst>
                <a:ext uri="{FF2B5EF4-FFF2-40B4-BE49-F238E27FC236}">
                  <a16:creationId xmlns:a16="http://schemas.microsoft.com/office/drawing/2014/main" id="{07DF154C-40C1-43C0-B35F-E003A5B7C6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621" y="3535884"/>
              <a:ext cx="2130552" cy="2130552"/>
            </a:xfrm>
            <a:prstGeom prst="diamond">
              <a:avLst/>
            </a:prstGeom>
            <a:ln w="44450">
              <a:solidFill>
                <a:schemeClr val="bg1"/>
              </a:solidFill>
              <a:miter lim="800000"/>
            </a:ln>
          </p:spPr>
        </p:pic>
        <p:pic>
          <p:nvPicPr>
            <p:cNvPr id="34" name="Picture 33" descr="A picture containing step&#10;&#10;Description automatically generated">
              <a:extLst>
                <a:ext uri="{FF2B5EF4-FFF2-40B4-BE49-F238E27FC236}">
                  <a16:creationId xmlns:a16="http://schemas.microsoft.com/office/drawing/2014/main" id="{97D40A09-50EF-49BB-8476-F54BD9A1C9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5765" y="1433074"/>
              <a:ext cx="2336674" cy="367804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4CE31B7-FB88-4750-BBBD-3B227B1F2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1985" y="1113360"/>
              <a:ext cx="4353175" cy="4337922"/>
            </a:xfrm>
            <a:prstGeom prst="diamond">
              <a:avLst/>
            </a:prstGeom>
            <a:ln w="44450">
              <a:solidFill>
                <a:schemeClr val="bg1"/>
              </a:solidFill>
              <a:miter lim="800000"/>
            </a:ln>
          </p:spPr>
        </p:pic>
        <p:pic>
          <p:nvPicPr>
            <p:cNvPr id="36" name="Picture 35" descr="A row of wind turbines&#10;&#10;Description automatically generated with medium confidence">
              <a:extLst>
                <a:ext uri="{FF2B5EF4-FFF2-40B4-BE49-F238E27FC236}">
                  <a16:creationId xmlns:a16="http://schemas.microsoft.com/office/drawing/2014/main" id="{EF77F2D1-3ED1-469D-987C-1311AEA56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728" y="4476750"/>
              <a:ext cx="1629882" cy="1626870"/>
            </a:xfrm>
            <a:prstGeom prst="diamond">
              <a:avLst/>
            </a:prstGeom>
            <a:ln w="44450">
              <a:solidFill>
                <a:schemeClr val="bg1"/>
              </a:solidFill>
              <a:miter lim="800000"/>
            </a:ln>
          </p:spPr>
        </p:pic>
      </p:grpSp>
      <p:sp>
        <p:nvSpPr>
          <p:cNvPr id="37" name="Text Placeholder 54">
            <a:extLst>
              <a:ext uri="{FF2B5EF4-FFF2-40B4-BE49-F238E27FC236}">
                <a16:creationId xmlns:a16="http://schemas.microsoft.com/office/drawing/2014/main" id="{5A7A523C-3F47-460F-97A2-FC05CF7360C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366713" y="6172200"/>
            <a:ext cx="6675120" cy="40163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54">
            <a:extLst>
              <a:ext uri="{FF2B5EF4-FFF2-40B4-BE49-F238E27FC236}">
                <a16:creationId xmlns:a16="http://schemas.microsoft.com/office/drawing/2014/main" id="{0DD910A8-D49B-4F54-86F4-9A802086A296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366713" y="497977"/>
            <a:ext cx="7881613" cy="548640"/>
          </a:xfrm>
        </p:spPr>
        <p:txBody>
          <a:bodyPr anchor="t"/>
          <a:lstStyle>
            <a:lvl1pPr marL="0" indent="0">
              <a:buNone/>
              <a:defRPr sz="2000" b="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26337-1212-4E37-B614-FAD81622B5A9}"/>
              </a:ext>
            </a:extLst>
          </p:cNvPr>
          <p:cNvSpPr>
            <a:spLocks noGrp="1"/>
          </p:cNvSpPr>
          <p:nvPr userDrawn="1">
            <p:ph type="ctrTitle"/>
          </p:nvPr>
        </p:nvSpPr>
        <p:spPr bwMode="black">
          <a:xfrm>
            <a:off x="366714" y="1161288"/>
            <a:ext cx="5029200" cy="2523744"/>
          </a:xfrm>
        </p:spPr>
        <p:txBody>
          <a:bodyPr anchor="b"/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BD177-2A4B-4908-91A5-743154C1BAA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 bwMode="black">
          <a:xfrm>
            <a:off x="366714" y="3611880"/>
            <a:ext cx="4206240" cy="36576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511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414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950F-8B8E-4182-A16F-910D539D9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713" y="1271016"/>
            <a:ext cx="4114800" cy="21945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909EE-AC78-4CEF-BFA9-DF27FECE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2488" y="1271016"/>
            <a:ext cx="4114800" cy="21945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881664-4712-4048-AC58-8D5A691D9A0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6713" y="3533775"/>
            <a:ext cx="4114800" cy="21945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6E1FE72-F59D-4BD3-8CC3-6CF7F5C4227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62488" y="3533775"/>
            <a:ext cx="4114800" cy="21945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3D015AC-C3AF-4553-993E-BAEACE3424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1" y="5715000"/>
            <a:ext cx="8229600" cy="457200"/>
          </a:xfrm>
          <a:prstGeom prst="roundRect">
            <a:avLst>
              <a:gd name="adj" fmla="val 18421"/>
            </a:avLst>
          </a:prstGeom>
          <a:ln>
            <a:solidFill>
              <a:schemeClr val="accent3"/>
            </a:solidFill>
          </a:ln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D7DB96-DF56-44DC-BB2D-49319B3ADA3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7CAEFC-9311-4027-B704-28660FF58D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7B0E0E-DC52-4177-843B-812804786F58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54">
            <a:extLst>
              <a:ext uri="{FF2B5EF4-FFF2-40B4-BE49-F238E27FC236}">
                <a16:creationId xmlns:a16="http://schemas.microsoft.com/office/drawing/2014/main" id="{2FB2EBD7-2CDE-4A4B-AB75-DE6B729DED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DA0626-E2BA-4FEF-919B-4389215A72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F33B1C4-9E07-479F-BC27-5BE74914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886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76A49-42C5-4B23-BBAF-5AA9950E9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2524E-84C6-4797-9BF5-EA29FAF27E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9B0B5C-FA94-4102-BDBF-8884CBCEB364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4">
            <a:extLst>
              <a:ext uri="{FF2B5EF4-FFF2-40B4-BE49-F238E27FC236}">
                <a16:creationId xmlns:a16="http://schemas.microsoft.com/office/drawing/2014/main" id="{C9CBE17C-E696-4506-9DFF-6738184E0D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7FFE266-F19D-42DC-955E-2F712B9AE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46F60F-F2DB-4572-98B5-04B07EA82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9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DB006CE-E9A3-4B8B-9BD7-E443328681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5715000"/>
            <a:ext cx="8229600" cy="457200"/>
          </a:xfrm>
          <a:prstGeom prst="roundRect">
            <a:avLst>
              <a:gd name="adj" fmla="val 18421"/>
            </a:avLst>
          </a:prstGeom>
          <a:ln>
            <a:solidFill>
              <a:schemeClr val="accent3"/>
            </a:solidFill>
          </a:ln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63928-A89A-402A-98F0-A9DD51FA51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32EB2-3E11-4B5E-B29A-9C243838FF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E55E470-6A65-41B6-B06B-680CB7E25E6C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54">
            <a:extLst>
              <a:ext uri="{FF2B5EF4-FFF2-40B4-BE49-F238E27FC236}">
                <a16:creationId xmlns:a16="http://schemas.microsoft.com/office/drawing/2014/main" id="{32CADF23-480A-4E0D-8693-6A151649A3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E53D8A0-CB14-48F9-9536-57FBE12C3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AC8CF60-D4CE-4EF0-A829-A31B884F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285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6C1702-4027-4BB5-900E-6920B36F2B6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57200" y="1373188"/>
            <a:ext cx="3977640" cy="3539777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D00A18-EB71-4FD5-A305-49B9479490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5019675"/>
            <a:ext cx="416052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7E890B69-63C2-4045-9E6D-81999970765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709160" y="1373188"/>
            <a:ext cx="3977640" cy="3539777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1BA86B-F4A9-449B-9F1D-FC4D238F97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6768" y="5019676"/>
            <a:ext cx="416052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C755AF-6C0A-4C9E-915D-2AD290BC22B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DF6E-AD0A-4E18-9353-C13D77DF9E2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04C5DF-CE3B-4BDF-BB04-54F6A1AD15BF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4">
            <a:extLst>
              <a:ext uri="{FF2B5EF4-FFF2-40B4-BE49-F238E27FC236}">
                <a16:creationId xmlns:a16="http://schemas.microsoft.com/office/drawing/2014/main" id="{67460430-3701-4D26-ACCD-F5B85737D8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DF3397B-2A46-4F49-81EE-4CBBA482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444D0E-3549-4B34-92EE-FF9AD65B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51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6C1702-4027-4BB5-900E-6920B36F2B6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57200" y="2190750"/>
            <a:ext cx="2514600" cy="2237790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D00A18-EB71-4FD5-A305-49B9479490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4619625"/>
            <a:ext cx="269748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7E890B69-63C2-4045-9E6D-81999970765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314700" y="2190750"/>
            <a:ext cx="2514600" cy="2237790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1BA86B-F4A9-449B-9F1D-FC4D238F97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23260" y="4619626"/>
            <a:ext cx="269748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0603281A-5C4D-47C1-9D2B-3B98F1E5CF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172200" y="2190750"/>
            <a:ext cx="2514600" cy="2237790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D1FD25-57A3-437B-90DA-4552A8F589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79808" y="4619627"/>
            <a:ext cx="269748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17D54-AC4E-4EBA-92A5-7AD31246E8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C5AE5-1A0D-4234-AF89-D6BB5E8C32C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7348A0C-7E56-4C57-B0B6-37D1B0A8D4A0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4">
            <a:extLst>
              <a:ext uri="{FF2B5EF4-FFF2-40B4-BE49-F238E27FC236}">
                <a16:creationId xmlns:a16="http://schemas.microsoft.com/office/drawing/2014/main" id="{4A8CD69E-31EE-44C5-9C44-3C1660D474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109E4FA-37CF-4908-BA81-8324232A19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8D305A-0465-4BAA-99A5-D078375E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587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6C1702-4027-4BB5-900E-6920B36F2B6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57200" y="2190751"/>
            <a:ext cx="1920240" cy="1708857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D00A18-EB71-4FD5-A305-49B9479490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4000500"/>
            <a:ext cx="20574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7E890B69-63C2-4045-9E6D-81999970765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560320" y="2190751"/>
            <a:ext cx="1920240" cy="1708857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1BA86B-F4A9-449B-9F1D-FC4D238F97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84438" y="4000501"/>
            <a:ext cx="20574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648F288C-D32F-4AD7-81B0-66CA99193F2A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663440" y="2190751"/>
            <a:ext cx="1920240" cy="1708857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ECA59DD-B384-4BEA-A899-B91E3A5E9B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02163" y="4000501"/>
            <a:ext cx="20574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13B093FA-5C8E-47E5-BAFC-88EC90790F0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766560" y="2190751"/>
            <a:ext cx="1920240" cy="1708857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EBCFB8E-70E2-45FE-B032-1EECAD315C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9888" y="4000502"/>
            <a:ext cx="20574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F3183-47D3-493E-8CEC-20871E3CB95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6B53-35DA-4C9F-B45E-23A2AB56141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4846EE-31AC-4C8B-984F-F072D4390249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54">
            <a:extLst>
              <a:ext uri="{FF2B5EF4-FFF2-40B4-BE49-F238E27FC236}">
                <a16:creationId xmlns:a16="http://schemas.microsoft.com/office/drawing/2014/main" id="{5AD7EF15-EEE9-4E5B-AF53-5DB6741399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BEDBD9A-6B36-4A29-B1D5-9121B6A17A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F5A9C71-02C6-49A9-B157-392B649F9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592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6C1702-4027-4BB5-900E-6920B36F2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" y="1373187"/>
            <a:ext cx="2560320" cy="1828800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D00A18-EB71-4FD5-A305-49B9479490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3200400"/>
            <a:ext cx="27432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7E890B69-63C2-4045-9E6D-8199997076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91840" y="1373188"/>
            <a:ext cx="2560320" cy="1828800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1BA86B-F4A9-449B-9F1D-FC4D238F97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00400" y="3200401"/>
            <a:ext cx="27432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0603281A-5C4D-47C1-9D2B-3B98F1E5C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26480" y="1373189"/>
            <a:ext cx="2560320" cy="1828800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D1FD25-57A3-437B-90DA-4552A8F589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34088" y="3200402"/>
            <a:ext cx="27432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648F288C-D32F-4AD7-81B0-66CA99193F2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7200" y="3792537"/>
            <a:ext cx="2560320" cy="1828800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ECA59DD-B384-4BEA-A899-B91E3A5E9B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6713" y="5619750"/>
            <a:ext cx="27432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13B093FA-5C8E-47E5-BAFC-88EC90790F0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91840" y="3792538"/>
            <a:ext cx="2560320" cy="1828800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EBCFB8E-70E2-45FE-B032-1EECAD315C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0400" y="5619751"/>
            <a:ext cx="27432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456FE970-AE12-4BED-8FD3-5AE64DED676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26480" y="3792539"/>
            <a:ext cx="2560320" cy="1828800"/>
          </a:xfrm>
          <a:ln>
            <a:solidFill>
              <a:schemeClr val="bg1">
                <a:lumMod val="75000"/>
              </a:schemeClr>
            </a:solidFill>
          </a:ln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64418E6-1967-420D-ACFC-C8E3E140A61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4088" y="5619752"/>
            <a:ext cx="2743200" cy="54864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B974B-CBA0-47A4-931C-5A8D862212E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9C337-23D9-4893-928F-854EF3F8E20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8A4D884-7172-42EA-B7C1-5E70DDE6637C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54">
            <a:extLst>
              <a:ext uri="{FF2B5EF4-FFF2-40B4-BE49-F238E27FC236}">
                <a16:creationId xmlns:a16="http://schemas.microsoft.com/office/drawing/2014/main" id="{5D47FF6B-AB0B-42CC-BBF7-DA1DE13FC4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D3E6917-B6C9-4696-AA56-2004106DA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6D0381-5041-4D44-B152-B208AA60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5335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DE6C00-31FA-4C45-843C-DA8FBCA77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2010569"/>
            <a:ext cx="2514600" cy="34290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13636F4-D3A3-4FEE-AE46-1845E703C3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14700" y="2010569"/>
            <a:ext cx="2514600" cy="3429000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8B3F3876-EE55-4948-A6E0-B512FCE63E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72200" y="2010569"/>
            <a:ext cx="2514600" cy="34290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72CA69-DE5C-4AEB-97C1-A170B164E24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2C09B-CCFB-4EFB-B391-CE4244C1692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07B9CE-3B5A-4037-BA10-D58477778DC1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4">
            <a:extLst>
              <a:ext uri="{FF2B5EF4-FFF2-40B4-BE49-F238E27FC236}">
                <a16:creationId xmlns:a16="http://schemas.microsoft.com/office/drawing/2014/main" id="{FDDA0817-692A-42E6-9998-F5013CE008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B667302-59B4-4EFF-81EB-376905E2D7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980F8F-8AF6-4EFD-8F9F-EF8F57EF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948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DE6C00-31FA-4C45-843C-DA8FBCA77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373188"/>
            <a:ext cx="2514600" cy="219456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13636F4-D3A3-4FEE-AE46-1845E703C3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1" y="3882390"/>
            <a:ext cx="2514600" cy="2194560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8B3F3876-EE55-4948-A6E0-B512FCE63E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4699" y="1373188"/>
            <a:ext cx="2514600" cy="219456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5E21AEC-F9B1-4399-8418-50E8C8DF01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14700" y="3882390"/>
            <a:ext cx="2514600" cy="2194560"/>
          </a:xfr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6B840991-F022-4AC4-B2ED-03DC890D31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72199" y="1373188"/>
            <a:ext cx="2514600" cy="2194560"/>
          </a:xfr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27E70BA6-25D0-4BB7-9A5A-85DFDDC695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72200" y="3882390"/>
            <a:ext cx="2514600" cy="2194560"/>
          </a:xfr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BC710-D476-4190-80BB-04CAC68CF66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D28F6-F5B2-47B3-A61D-FCF06F7560B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32DACD-DF26-4DBA-94EF-A87901F93D21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4">
            <a:extLst>
              <a:ext uri="{FF2B5EF4-FFF2-40B4-BE49-F238E27FC236}">
                <a16:creationId xmlns:a16="http://schemas.microsoft.com/office/drawing/2014/main" id="{9165C846-F1CD-428C-8B19-B48D4A0F1E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16F9928-FF17-4C5F-92C8-B28853D917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C64F4C-FD98-4131-AA3F-51F8AD35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402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DE6C00-31FA-4C45-843C-DA8FBCA77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373188"/>
            <a:ext cx="2468880" cy="13716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13636F4-D3A3-4FEE-AE46-1845E703C3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1" y="3086894"/>
            <a:ext cx="2468880" cy="1371600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B1670016-E971-486E-A123-3A9869762D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1" y="4800600"/>
            <a:ext cx="2468880" cy="13716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8B3F3876-EE55-4948-A6E0-B512FCE63E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7559" y="1373188"/>
            <a:ext cx="2468880" cy="1371600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5E21AEC-F9B1-4399-8418-50E8C8DF01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7560" y="3086894"/>
            <a:ext cx="2468880" cy="13716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16174CA-BC99-4931-93A9-EC278A3145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7560" y="4800600"/>
            <a:ext cx="2468880" cy="13716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6B840991-F022-4AC4-B2ED-03DC890D31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17919" y="1373188"/>
            <a:ext cx="2468880" cy="13716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27E70BA6-25D0-4BB7-9A5A-85DFDDC695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920" y="3086894"/>
            <a:ext cx="2468880" cy="13716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1319BA2C-BE76-466F-828D-41F10B06546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7920" y="4800600"/>
            <a:ext cx="2468880" cy="1371600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outerShdw blurRad="228600" dist="1397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98724-2BEC-4274-BB27-F448D86116B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C0BBA-D136-4FC7-B28F-5D539ABE1C7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DBDAD1-C6DC-4168-9748-786AFAC2ECDB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54">
            <a:extLst>
              <a:ext uri="{FF2B5EF4-FFF2-40B4-BE49-F238E27FC236}">
                <a16:creationId xmlns:a16="http://schemas.microsoft.com/office/drawing/2014/main" id="{7A810E4E-7B21-450B-A0BC-0D5B63D1923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1D80C87-8F83-4B3A-8414-F88A1576DC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2F0E57-B3D7-4E8E-80BA-90C3467FC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744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26337-1212-4E37-B614-FAD81622B5A9}"/>
              </a:ext>
            </a:extLst>
          </p:cNvPr>
          <p:cNvSpPr>
            <a:spLocks noGrp="1"/>
          </p:cNvSpPr>
          <p:nvPr userDrawn="1">
            <p:ph type="ctrTitle"/>
          </p:nvPr>
        </p:nvSpPr>
        <p:spPr bwMode="gray">
          <a:xfrm>
            <a:off x="365760" y="2569464"/>
            <a:ext cx="8412480" cy="1171484"/>
          </a:xfrm>
        </p:spPr>
        <p:txBody>
          <a:bodyPr anchor="b"/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BD177-2A4B-4908-91A5-743154C1BAA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 bwMode="ltGray">
          <a:xfrm>
            <a:off x="365760" y="3831336"/>
            <a:ext cx="8412480" cy="82296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631F4-43C0-4079-9E28-39C30C07D0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AEF20-B503-4F6C-ACC9-8CD9E237BF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B15FD0-4587-402F-9EA8-E489F389A633}"/>
              </a:ext>
            </a:extLst>
          </p:cNvPr>
          <p:cNvSpPr/>
          <p:nvPr userDrawn="1"/>
        </p:nvSpPr>
        <p:spPr>
          <a:xfrm>
            <a:off x="0" y="0"/>
            <a:ext cx="7315200" cy="74814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4">
            <a:extLst>
              <a:ext uri="{FF2B5EF4-FFF2-40B4-BE49-F238E27FC236}">
                <a16:creationId xmlns:a16="http://schemas.microsoft.com/office/drawing/2014/main" id="{2DC2B057-5418-4747-955A-1CCB9A236C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713" y="88886"/>
            <a:ext cx="6126480" cy="57037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328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60">
            <a:extLst>
              <a:ext uri="{FF2B5EF4-FFF2-40B4-BE49-F238E27FC236}">
                <a16:creationId xmlns:a16="http://schemas.microsoft.com/office/drawing/2014/main" id="{959C14CA-84A4-41FB-8A8F-44D4B4AA6F26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1579547" y="1844439"/>
            <a:ext cx="5984906" cy="3875088"/>
          </a:xfr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3200" i="0">
                <a:latin typeface="Century Schoolbook" panose="02040604050505020304" pitchFamily="18" charset="0"/>
              </a:defRPr>
            </a:lvl1pPr>
            <a:lvl2pPr marL="228600" indent="-228600">
              <a:spcBef>
                <a:spcPts val="1800"/>
              </a:spcBef>
              <a:defRPr>
                <a:latin typeface="Century Schoolbook" panose="02040604050505020304" pitchFamily="18" charset="0"/>
              </a:defRPr>
            </a:lvl2pPr>
          </a:lstStyle>
          <a:p>
            <a:pPr lvl="0"/>
            <a:r>
              <a:rPr lang="en-US" dirty="0"/>
              <a:t>Quote</a:t>
            </a:r>
          </a:p>
          <a:p>
            <a:pPr lvl="1"/>
            <a:r>
              <a:rPr lang="en-US" dirty="0"/>
              <a:t>Attribution</a:t>
            </a:r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AF1F74CC-1C06-4197-8726-240A89C39E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345" y="1777928"/>
            <a:ext cx="338328" cy="584443"/>
          </a:xfrm>
          <a:custGeom>
            <a:avLst/>
            <a:gdLst>
              <a:gd name="connsiteX0" fmla="*/ 0 w 297657"/>
              <a:gd name="connsiteY0" fmla="*/ 0 h 595312"/>
              <a:gd name="connsiteX1" fmla="*/ 297657 w 297657"/>
              <a:gd name="connsiteY1" fmla="*/ 0 h 595312"/>
              <a:gd name="connsiteX2" fmla="*/ 297657 w 297657"/>
              <a:gd name="connsiteY2" fmla="*/ 595312 h 595312"/>
              <a:gd name="connsiteX3" fmla="*/ 0 w 297657"/>
              <a:gd name="connsiteY3" fmla="*/ 595312 h 595312"/>
              <a:gd name="connsiteX4" fmla="*/ 0 w 297657"/>
              <a:gd name="connsiteY4" fmla="*/ 0 h 595312"/>
              <a:gd name="connsiteX0" fmla="*/ 257175 w 297657"/>
              <a:gd name="connsiteY0" fmla="*/ 2381 h 595312"/>
              <a:gd name="connsiteX1" fmla="*/ 297657 w 297657"/>
              <a:gd name="connsiteY1" fmla="*/ 0 h 595312"/>
              <a:gd name="connsiteX2" fmla="*/ 297657 w 297657"/>
              <a:gd name="connsiteY2" fmla="*/ 595312 h 595312"/>
              <a:gd name="connsiteX3" fmla="*/ 0 w 297657"/>
              <a:gd name="connsiteY3" fmla="*/ 595312 h 595312"/>
              <a:gd name="connsiteX4" fmla="*/ 257175 w 297657"/>
              <a:gd name="connsiteY4" fmla="*/ 2381 h 595312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257175 w 297657"/>
              <a:gd name="connsiteY4" fmla="*/ 0 h 592931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116682 w 297657"/>
              <a:gd name="connsiteY4" fmla="*/ 314324 h 592931"/>
              <a:gd name="connsiteX5" fmla="*/ 257175 w 297657"/>
              <a:gd name="connsiteY5" fmla="*/ 0 h 592931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73820 w 297657"/>
              <a:gd name="connsiteY4" fmla="*/ 173830 h 592931"/>
              <a:gd name="connsiteX5" fmla="*/ 257175 w 297657"/>
              <a:gd name="connsiteY5" fmla="*/ 0 h 592931"/>
              <a:gd name="connsiteX0" fmla="*/ 209550 w 250032"/>
              <a:gd name="connsiteY0" fmla="*/ 0 h 592931"/>
              <a:gd name="connsiteX1" fmla="*/ 250032 w 250032"/>
              <a:gd name="connsiteY1" fmla="*/ 50007 h 592931"/>
              <a:gd name="connsiteX2" fmla="*/ 250032 w 250032"/>
              <a:gd name="connsiteY2" fmla="*/ 592931 h 592931"/>
              <a:gd name="connsiteX3" fmla="*/ 0 w 250032"/>
              <a:gd name="connsiteY3" fmla="*/ 533400 h 592931"/>
              <a:gd name="connsiteX4" fmla="*/ 26195 w 250032"/>
              <a:gd name="connsiteY4" fmla="*/ 173830 h 592931"/>
              <a:gd name="connsiteX5" fmla="*/ 209550 w 250032"/>
              <a:gd name="connsiteY5" fmla="*/ 0 h 592931"/>
              <a:gd name="connsiteX0" fmla="*/ 209550 w 250032"/>
              <a:gd name="connsiteY0" fmla="*/ 0 h 592931"/>
              <a:gd name="connsiteX1" fmla="*/ 250032 w 250032"/>
              <a:gd name="connsiteY1" fmla="*/ 50007 h 592931"/>
              <a:gd name="connsiteX2" fmla="*/ 250032 w 250032"/>
              <a:gd name="connsiteY2" fmla="*/ 592931 h 592931"/>
              <a:gd name="connsiteX3" fmla="*/ 0 w 250032"/>
              <a:gd name="connsiteY3" fmla="*/ 533400 h 592931"/>
              <a:gd name="connsiteX4" fmla="*/ 11906 w 250032"/>
              <a:gd name="connsiteY4" fmla="*/ 314324 h 592931"/>
              <a:gd name="connsiteX5" fmla="*/ 26195 w 250032"/>
              <a:gd name="connsiteY5" fmla="*/ 173830 h 592931"/>
              <a:gd name="connsiteX6" fmla="*/ 209550 w 250032"/>
              <a:gd name="connsiteY6" fmla="*/ 0 h 592931"/>
              <a:gd name="connsiteX0" fmla="*/ 254794 w 295276"/>
              <a:gd name="connsiteY0" fmla="*/ 0 h 592931"/>
              <a:gd name="connsiteX1" fmla="*/ 295276 w 295276"/>
              <a:gd name="connsiteY1" fmla="*/ 50007 h 592931"/>
              <a:gd name="connsiteX2" fmla="*/ 295276 w 295276"/>
              <a:gd name="connsiteY2" fmla="*/ 592931 h 592931"/>
              <a:gd name="connsiteX3" fmla="*/ 45244 w 295276"/>
              <a:gd name="connsiteY3" fmla="*/ 533400 h 592931"/>
              <a:gd name="connsiteX4" fmla="*/ 0 w 295276"/>
              <a:gd name="connsiteY4" fmla="*/ 347662 h 592931"/>
              <a:gd name="connsiteX5" fmla="*/ 71439 w 295276"/>
              <a:gd name="connsiteY5" fmla="*/ 173830 h 592931"/>
              <a:gd name="connsiteX6" fmla="*/ 254794 w 295276"/>
              <a:gd name="connsiteY6" fmla="*/ 0 h 592931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80976 w 295276"/>
              <a:gd name="connsiteY2" fmla="*/ 595312 h 595312"/>
              <a:gd name="connsiteX3" fmla="*/ 45244 w 295276"/>
              <a:gd name="connsiteY3" fmla="*/ 533400 h 595312"/>
              <a:gd name="connsiteX4" fmla="*/ 0 w 295276"/>
              <a:gd name="connsiteY4" fmla="*/ 347662 h 595312"/>
              <a:gd name="connsiteX5" fmla="*/ 71439 w 295276"/>
              <a:gd name="connsiteY5" fmla="*/ 173830 h 595312"/>
              <a:gd name="connsiteX6" fmla="*/ 254794 w 295276"/>
              <a:gd name="connsiteY6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30982 w 295276"/>
              <a:gd name="connsiteY2" fmla="*/ 357185 h 595312"/>
              <a:gd name="connsiteX3" fmla="*/ 180976 w 295276"/>
              <a:gd name="connsiteY3" fmla="*/ 595312 h 595312"/>
              <a:gd name="connsiteX4" fmla="*/ 45244 w 295276"/>
              <a:gd name="connsiteY4" fmla="*/ 533400 h 595312"/>
              <a:gd name="connsiteX5" fmla="*/ 0 w 295276"/>
              <a:gd name="connsiteY5" fmla="*/ 347662 h 595312"/>
              <a:gd name="connsiteX6" fmla="*/ 71439 w 295276"/>
              <a:gd name="connsiteY6" fmla="*/ 173830 h 595312"/>
              <a:gd name="connsiteX7" fmla="*/ 254794 w 295276"/>
              <a:gd name="connsiteY7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80989 w 295276"/>
              <a:gd name="connsiteY2" fmla="*/ 507204 h 595312"/>
              <a:gd name="connsiteX3" fmla="*/ 180976 w 295276"/>
              <a:gd name="connsiteY3" fmla="*/ 595312 h 595312"/>
              <a:gd name="connsiteX4" fmla="*/ 45244 w 295276"/>
              <a:gd name="connsiteY4" fmla="*/ 533400 h 595312"/>
              <a:gd name="connsiteX5" fmla="*/ 0 w 295276"/>
              <a:gd name="connsiteY5" fmla="*/ 347662 h 595312"/>
              <a:gd name="connsiteX6" fmla="*/ 71439 w 295276"/>
              <a:gd name="connsiteY6" fmla="*/ 173830 h 595312"/>
              <a:gd name="connsiteX7" fmla="*/ 254794 w 295276"/>
              <a:gd name="connsiteY7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83369 w 295276"/>
              <a:gd name="connsiteY2" fmla="*/ 288129 h 595312"/>
              <a:gd name="connsiteX3" fmla="*/ 280989 w 295276"/>
              <a:gd name="connsiteY3" fmla="*/ 507204 h 595312"/>
              <a:gd name="connsiteX4" fmla="*/ 180976 w 295276"/>
              <a:gd name="connsiteY4" fmla="*/ 595312 h 595312"/>
              <a:gd name="connsiteX5" fmla="*/ 45244 w 295276"/>
              <a:gd name="connsiteY5" fmla="*/ 533400 h 595312"/>
              <a:gd name="connsiteX6" fmla="*/ 0 w 295276"/>
              <a:gd name="connsiteY6" fmla="*/ 347662 h 595312"/>
              <a:gd name="connsiteX7" fmla="*/ 71439 w 295276"/>
              <a:gd name="connsiteY7" fmla="*/ 173830 h 595312"/>
              <a:gd name="connsiteX8" fmla="*/ 254794 w 295276"/>
              <a:gd name="connsiteY8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280989 w 295276"/>
              <a:gd name="connsiteY3" fmla="*/ 507204 h 595312"/>
              <a:gd name="connsiteX4" fmla="*/ 180976 w 295276"/>
              <a:gd name="connsiteY4" fmla="*/ 595312 h 595312"/>
              <a:gd name="connsiteX5" fmla="*/ 45244 w 295276"/>
              <a:gd name="connsiteY5" fmla="*/ 533400 h 595312"/>
              <a:gd name="connsiteX6" fmla="*/ 0 w 295276"/>
              <a:gd name="connsiteY6" fmla="*/ 347662 h 595312"/>
              <a:gd name="connsiteX7" fmla="*/ 71439 w 295276"/>
              <a:gd name="connsiteY7" fmla="*/ 173830 h 595312"/>
              <a:gd name="connsiteX8" fmla="*/ 254794 w 295276"/>
              <a:gd name="connsiteY8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200025 w 295276"/>
              <a:gd name="connsiteY3" fmla="*/ 283367 h 595312"/>
              <a:gd name="connsiteX4" fmla="*/ 280989 w 295276"/>
              <a:gd name="connsiteY4" fmla="*/ 507204 h 595312"/>
              <a:gd name="connsiteX5" fmla="*/ 180976 w 295276"/>
              <a:gd name="connsiteY5" fmla="*/ 595312 h 595312"/>
              <a:gd name="connsiteX6" fmla="*/ 45244 w 295276"/>
              <a:gd name="connsiteY6" fmla="*/ 533400 h 595312"/>
              <a:gd name="connsiteX7" fmla="*/ 0 w 295276"/>
              <a:gd name="connsiteY7" fmla="*/ 347662 h 595312"/>
              <a:gd name="connsiteX8" fmla="*/ 71439 w 295276"/>
              <a:gd name="connsiteY8" fmla="*/ 173830 h 595312"/>
              <a:gd name="connsiteX9" fmla="*/ 254794 w 295276"/>
              <a:gd name="connsiteY9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80989 w 295276"/>
              <a:gd name="connsiteY4" fmla="*/ 507204 h 595312"/>
              <a:gd name="connsiteX5" fmla="*/ 180976 w 295276"/>
              <a:gd name="connsiteY5" fmla="*/ 595312 h 595312"/>
              <a:gd name="connsiteX6" fmla="*/ 45244 w 295276"/>
              <a:gd name="connsiteY6" fmla="*/ 533400 h 595312"/>
              <a:gd name="connsiteX7" fmla="*/ 0 w 295276"/>
              <a:gd name="connsiteY7" fmla="*/ 347662 h 595312"/>
              <a:gd name="connsiteX8" fmla="*/ 71439 w 295276"/>
              <a:gd name="connsiteY8" fmla="*/ 173830 h 595312"/>
              <a:gd name="connsiteX9" fmla="*/ 254794 w 295276"/>
              <a:gd name="connsiteY9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192882 w 295276"/>
              <a:gd name="connsiteY4" fmla="*/ 41671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604129"/>
              <a:gd name="connsiteX1" fmla="*/ 295276 w 295276"/>
              <a:gd name="connsiteY1" fmla="*/ 50007 h 604129"/>
              <a:gd name="connsiteX2" fmla="*/ 166688 w 295276"/>
              <a:gd name="connsiteY2" fmla="*/ 159542 h 604129"/>
              <a:gd name="connsiteX3" fmla="*/ 102394 w 295276"/>
              <a:gd name="connsiteY3" fmla="*/ 328611 h 604129"/>
              <a:gd name="connsiteX4" fmla="*/ 235744 w 295276"/>
              <a:gd name="connsiteY4" fmla="*/ 359567 h 604129"/>
              <a:gd name="connsiteX5" fmla="*/ 280989 w 295276"/>
              <a:gd name="connsiteY5" fmla="*/ 507204 h 604129"/>
              <a:gd name="connsiteX6" fmla="*/ 180976 w 295276"/>
              <a:gd name="connsiteY6" fmla="*/ 595312 h 604129"/>
              <a:gd name="connsiteX7" fmla="*/ 45244 w 295276"/>
              <a:gd name="connsiteY7" fmla="*/ 533400 h 604129"/>
              <a:gd name="connsiteX8" fmla="*/ 0 w 295276"/>
              <a:gd name="connsiteY8" fmla="*/ 347662 h 604129"/>
              <a:gd name="connsiteX9" fmla="*/ 71439 w 295276"/>
              <a:gd name="connsiteY9" fmla="*/ 173830 h 604129"/>
              <a:gd name="connsiteX10" fmla="*/ 254794 w 295276"/>
              <a:gd name="connsiteY10" fmla="*/ 0 h 604129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7818 w 298300"/>
              <a:gd name="connsiteY0" fmla="*/ 0 h 596541"/>
              <a:gd name="connsiteX1" fmla="*/ 298300 w 298300"/>
              <a:gd name="connsiteY1" fmla="*/ 50007 h 596541"/>
              <a:gd name="connsiteX2" fmla="*/ 169712 w 298300"/>
              <a:gd name="connsiteY2" fmla="*/ 159542 h 596541"/>
              <a:gd name="connsiteX3" fmla="*/ 105418 w 298300"/>
              <a:gd name="connsiteY3" fmla="*/ 328611 h 596541"/>
              <a:gd name="connsiteX4" fmla="*/ 238768 w 298300"/>
              <a:gd name="connsiteY4" fmla="*/ 359567 h 596541"/>
              <a:gd name="connsiteX5" fmla="*/ 284013 w 298300"/>
              <a:gd name="connsiteY5" fmla="*/ 507204 h 596541"/>
              <a:gd name="connsiteX6" fmla="*/ 184000 w 298300"/>
              <a:gd name="connsiteY6" fmla="*/ 595312 h 596541"/>
              <a:gd name="connsiteX7" fmla="*/ 48268 w 298300"/>
              <a:gd name="connsiteY7" fmla="*/ 533400 h 596541"/>
              <a:gd name="connsiteX8" fmla="*/ 3024 w 298300"/>
              <a:gd name="connsiteY8" fmla="*/ 347662 h 596541"/>
              <a:gd name="connsiteX9" fmla="*/ 74463 w 298300"/>
              <a:gd name="connsiteY9" fmla="*/ 173830 h 596541"/>
              <a:gd name="connsiteX10" fmla="*/ 257818 w 298300"/>
              <a:gd name="connsiteY10" fmla="*/ 0 h 596541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7230 w 297712"/>
              <a:gd name="connsiteY0" fmla="*/ 0 h 596541"/>
              <a:gd name="connsiteX1" fmla="*/ 297712 w 297712"/>
              <a:gd name="connsiteY1" fmla="*/ 50007 h 596541"/>
              <a:gd name="connsiteX2" fmla="*/ 169124 w 297712"/>
              <a:gd name="connsiteY2" fmla="*/ 159542 h 596541"/>
              <a:gd name="connsiteX3" fmla="*/ 104830 w 297712"/>
              <a:gd name="connsiteY3" fmla="*/ 328611 h 596541"/>
              <a:gd name="connsiteX4" fmla="*/ 238180 w 297712"/>
              <a:gd name="connsiteY4" fmla="*/ 359567 h 596541"/>
              <a:gd name="connsiteX5" fmla="*/ 283425 w 297712"/>
              <a:gd name="connsiteY5" fmla="*/ 507204 h 596541"/>
              <a:gd name="connsiteX6" fmla="*/ 183412 w 297712"/>
              <a:gd name="connsiteY6" fmla="*/ 595312 h 596541"/>
              <a:gd name="connsiteX7" fmla="*/ 47680 w 297712"/>
              <a:gd name="connsiteY7" fmla="*/ 533400 h 596541"/>
              <a:gd name="connsiteX8" fmla="*/ 2436 w 297712"/>
              <a:gd name="connsiteY8" fmla="*/ 347662 h 596541"/>
              <a:gd name="connsiteX9" fmla="*/ 126262 w 297712"/>
              <a:gd name="connsiteY9" fmla="*/ 114299 h 596541"/>
              <a:gd name="connsiteX10" fmla="*/ 257230 w 297712"/>
              <a:gd name="connsiteY10" fmla="*/ 0 h 596541"/>
              <a:gd name="connsiteX0" fmla="*/ 261324 w 301806"/>
              <a:gd name="connsiteY0" fmla="*/ 0 h 595379"/>
              <a:gd name="connsiteX1" fmla="*/ 301806 w 301806"/>
              <a:gd name="connsiteY1" fmla="*/ 50007 h 595379"/>
              <a:gd name="connsiteX2" fmla="*/ 173218 w 301806"/>
              <a:gd name="connsiteY2" fmla="*/ 159542 h 595379"/>
              <a:gd name="connsiteX3" fmla="*/ 108924 w 301806"/>
              <a:gd name="connsiteY3" fmla="*/ 328611 h 595379"/>
              <a:gd name="connsiteX4" fmla="*/ 242274 w 301806"/>
              <a:gd name="connsiteY4" fmla="*/ 359567 h 595379"/>
              <a:gd name="connsiteX5" fmla="*/ 287519 w 301806"/>
              <a:gd name="connsiteY5" fmla="*/ 507204 h 595379"/>
              <a:gd name="connsiteX6" fmla="*/ 187506 w 301806"/>
              <a:gd name="connsiteY6" fmla="*/ 595312 h 595379"/>
              <a:gd name="connsiteX7" fmla="*/ 25581 w 301806"/>
              <a:gd name="connsiteY7" fmla="*/ 492919 h 595379"/>
              <a:gd name="connsiteX8" fmla="*/ 6530 w 301806"/>
              <a:gd name="connsiteY8" fmla="*/ 347662 h 595379"/>
              <a:gd name="connsiteX9" fmla="*/ 130356 w 301806"/>
              <a:gd name="connsiteY9" fmla="*/ 114299 h 595379"/>
              <a:gd name="connsiteX10" fmla="*/ 261324 w 301806"/>
              <a:gd name="connsiteY10" fmla="*/ 0 h 595379"/>
              <a:gd name="connsiteX0" fmla="*/ 255093 w 295575"/>
              <a:gd name="connsiteY0" fmla="*/ 0 h 595379"/>
              <a:gd name="connsiteX1" fmla="*/ 295575 w 295575"/>
              <a:gd name="connsiteY1" fmla="*/ 50007 h 595379"/>
              <a:gd name="connsiteX2" fmla="*/ 166987 w 295575"/>
              <a:gd name="connsiteY2" fmla="*/ 159542 h 595379"/>
              <a:gd name="connsiteX3" fmla="*/ 102693 w 295575"/>
              <a:gd name="connsiteY3" fmla="*/ 328611 h 595379"/>
              <a:gd name="connsiteX4" fmla="*/ 236043 w 295575"/>
              <a:gd name="connsiteY4" fmla="*/ 359567 h 595379"/>
              <a:gd name="connsiteX5" fmla="*/ 281288 w 295575"/>
              <a:gd name="connsiteY5" fmla="*/ 507204 h 595379"/>
              <a:gd name="connsiteX6" fmla="*/ 181275 w 295575"/>
              <a:gd name="connsiteY6" fmla="*/ 595312 h 595379"/>
              <a:gd name="connsiteX7" fmla="*/ 19350 w 295575"/>
              <a:gd name="connsiteY7" fmla="*/ 492919 h 595379"/>
              <a:gd name="connsiteX8" fmla="*/ 14586 w 295575"/>
              <a:gd name="connsiteY8" fmla="*/ 290512 h 595379"/>
              <a:gd name="connsiteX9" fmla="*/ 124125 w 295575"/>
              <a:gd name="connsiteY9" fmla="*/ 114299 h 595379"/>
              <a:gd name="connsiteX10" fmla="*/ 255093 w 295575"/>
              <a:gd name="connsiteY10" fmla="*/ 0 h 595379"/>
              <a:gd name="connsiteX0" fmla="*/ 253770 w 294252"/>
              <a:gd name="connsiteY0" fmla="*/ 0 h 588259"/>
              <a:gd name="connsiteX1" fmla="*/ 294252 w 294252"/>
              <a:gd name="connsiteY1" fmla="*/ 50007 h 588259"/>
              <a:gd name="connsiteX2" fmla="*/ 165664 w 294252"/>
              <a:gd name="connsiteY2" fmla="*/ 159542 h 588259"/>
              <a:gd name="connsiteX3" fmla="*/ 101370 w 294252"/>
              <a:gd name="connsiteY3" fmla="*/ 328611 h 588259"/>
              <a:gd name="connsiteX4" fmla="*/ 234720 w 294252"/>
              <a:gd name="connsiteY4" fmla="*/ 359567 h 588259"/>
              <a:gd name="connsiteX5" fmla="*/ 279965 w 294252"/>
              <a:gd name="connsiteY5" fmla="*/ 507204 h 588259"/>
              <a:gd name="connsiteX6" fmla="*/ 158521 w 294252"/>
              <a:gd name="connsiteY6" fmla="*/ 588169 h 588259"/>
              <a:gd name="connsiteX7" fmla="*/ 18027 w 294252"/>
              <a:gd name="connsiteY7" fmla="*/ 492919 h 588259"/>
              <a:gd name="connsiteX8" fmla="*/ 13263 w 294252"/>
              <a:gd name="connsiteY8" fmla="*/ 290512 h 588259"/>
              <a:gd name="connsiteX9" fmla="*/ 122802 w 294252"/>
              <a:gd name="connsiteY9" fmla="*/ 114299 h 588259"/>
              <a:gd name="connsiteX10" fmla="*/ 253770 w 294252"/>
              <a:gd name="connsiteY10" fmla="*/ 0 h 588259"/>
              <a:gd name="connsiteX0" fmla="*/ 253770 w 294252"/>
              <a:gd name="connsiteY0" fmla="*/ 0 h 588983"/>
              <a:gd name="connsiteX1" fmla="*/ 294252 w 294252"/>
              <a:gd name="connsiteY1" fmla="*/ 50007 h 588983"/>
              <a:gd name="connsiteX2" fmla="*/ 165664 w 294252"/>
              <a:gd name="connsiteY2" fmla="*/ 159542 h 588983"/>
              <a:gd name="connsiteX3" fmla="*/ 101370 w 294252"/>
              <a:gd name="connsiteY3" fmla="*/ 328611 h 588983"/>
              <a:gd name="connsiteX4" fmla="*/ 234720 w 294252"/>
              <a:gd name="connsiteY4" fmla="*/ 359567 h 588983"/>
              <a:gd name="connsiteX5" fmla="*/ 272821 w 294252"/>
              <a:gd name="connsiteY5" fmla="*/ 528635 h 588983"/>
              <a:gd name="connsiteX6" fmla="*/ 158521 w 294252"/>
              <a:gd name="connsiteY6" fmla="*/ 588169 h 588983"/>
              <a:gd name="connsiteX7" fmla="*/ 18027 w 294252"/>
              <a:gd name="connsiteY7" fmla="*/ 492919 h 588983"/>
              <a:gd name="connsiteX8" fmla="*/ 13263 w 294252"/>
              <a:gd name="connsiteY8" fmla="*/ 290512 h 588983"/>
              <a:gd name="connsiteX9" fmla="*/ 122802 w 294252"/>
              <a:gd name="connsiteY9" fmla="*/ 114299 h 588983"/>
              <a:gd name="connsiteX10" fmla="*/ 253770 w 294252"/>
              <a:gd name="connsiteY10" fmla="*/ 0 h 588983"/>
              <a:gd name="connsiteX0" fmla="*/ 253770 w 294252"/>
              <a:gd name="connsiteY0" fmla="*/ 0 h 588763"/>
              <a:gd name="connsiteX1" fmla="*/ 294252 w 294252"/>
              <a:gd name="connsiteY1" fmla="*/ 50007 h 588763"/>
              <a:gd name="connsiteX2" fmla="*/ 165664 w 294252"/>
              <a:gd name="connsiteY2" fmla="*/ 159542 h 588763"/>
              <a:gd name="connsiteX3" fmla="*/ 101370 w 294252"/>
              <a:gd name="connsiteY3" fmla="*/ 328611 h 588763"/>
              <a:gd name="connsiteX4" fmla="*/ 234720 w 294252"/>
              <a:gd name="connsiteY4" fmla="*/ 359567 h 588763"/>
              <a:gd name="connsiteX5" fmla="*/ 265675 w 294252"/>
              <a:gd name="connsiteY5" fmla="*/ 435767 h 588763"/>
              <a:gd name="connsiteX6" fmla="*/ 272821 w 294252"/>
              <a:gd name="connsiteY6" fmla="*/ 528635 h 588763"/>
              <a:gd name="connsiteX7" fmla="*/ 158521 w 294252"/>
              <a:gd name="connsiteY7" fmla="*/ 588169 h 588763"/>
              <a:gd name="connsiteX8" fmla="*/ 18027 w 294252"/>
              <a:gd name="connsiteY8" fmla="*/ 492919 h 588763"/>
              <a:gd name="connsiteX9" fmla="*/ 13263 w 294252"/>
              <a:gd name="connsiteY9" fmla="*/ 290512 h 588763"/>
              <a:gd name="connsiteX10" fmla="*/ 122802 w 294252"/>
              <a:gd name="connsiteY10" fmla="*/ 114299 h 588763"/>
              <a:gd name="connsiteX11" fmla="*/ 253770 w 294252"/>
              <a:gd name="connsiteY11" fmla="*/ 0 h 588763"/>
              <a:gd name="connsiteX0" fmla="*/ 253770 w 294252"/>
              <a:gd name="connsiteY0" fmla="*/ 0 h 588763"/>
              <a:gd name="connsiteX1" fmla="*/ 294252 w 294252"/>
              <a:gd name="connsiteY1" fmla="*/ 50007 h 588763"/>
              <a:gd name="connsiteX2" fmla="*/ 165664 w 294252"/>
              <a:gd name="connsiteY2" fmla="*/ 159542 h 588763"/>
              <a:gd name="connsiteX3" fmla="*/ 101370 w 294252"/>
              <a:gd name="connsiteY3" fmla="*/ 328611 h 588763"/>
              <a:gd name="connsiteX4" fmla="*/ 234720 w 294252"/>
              <a:gd name="connsiteY4" fmla="*/ 359567 h 588763"/>
              <a:gd name="connsiteX5" fmla="*/ 265675 w 294252"/>
              <a:gd name="connsiteY5" fmla="*/ 435767 h 588763"/>
              <a:gd name="connsiteX6" fmla="*/ 272821 w 294252"/>
              <a:gd name="connsiteY6" fmla="*/ 528635 h 588763"/>
              <a:gd name="connsiteX7" fmla="*/ 158521 w 294252"/>
              <a:gd name="connsiteY7" fmla="*/ 588169 h 588763"/>
              <a:gd name="connsiteX8" fmla="*/ 18027 w 294252"/>
              <a:gd name="connsiteY8" fmla="*/ 492919 h 588763"/>
              <a:gd name="connsiteX9" fmla="*/ 13263 w 294252"/>
              <a:gd name="connsiteY9" fmla="*/ 290512 h 588763"/>
              <a:gd name="connsiteX10" fmla="*/ 122802 w 294252"/>
              <a:gd name="connsiteY10" fmla="*/ 114299 h 588763"/>
              <a:gd name="connsiteX11" fmla="*/ 253770 w 294252"/>
              <a:gd name="connsiteY11" fmla="*/ 0 h 588763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34720 w 294252"/>
              <a:gd name="connsiteY4" fmla="*/ 359567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40482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6420"/>
              <a:gd name="connsiteX1" fmla="*/ 294252 w 294252"/>
              <a:gd name="connsiteY1" fmla="*/ 38101 h 586420"/>
              <a:gd name="connsiteX2" fmla="*/ 165664 w 294252"/>
              <a:gd name="connsiteY2" fmla="*/ 157161 h 586420"/>
              <a:gd name="connsiteX3" fmla="*/ 101370 w 294252"/>
              <a:gd name="connsiteY3" fmla="*/ 326230 h 586420"/>
              <a:gd name="connsiteX4" fmla="*/ 201382 w 294252"/>
              <a:gd name="connsiteY4" fmla="*/ 340517 h 586420"/>
              <a:gd name="connsiteX5" fmla="*/ 277581 w 294252"/>
              <a:gd name="connsiteY5" fmla="*/ 416717 h 586420"/>
              <a:gd name="connsiteX6" fmla="*/ 272821 w 294252"/>
              <a:gd name="connsiteY6" fmla="*/ 526254 h 586420"/>
              <a:gd name="connsiteX7" fmla="*/ 158521 w 294252"/>
              <a:gd name="connsiteY7" fmla="*/ 585788 h 586420"/>
              <a:gd name="connsiteX8" fmla="*/ 18027 w 294252"/>
              <a:gd name="connsiteY8" fmla="*/ 490538 h 586420"/>
              <a:gd name="connsiteX9" fmla="*/ 13263 w 294252"/>
              <a:gd name="connsiteY9" fmla="*/ 288131 h 586420"/>
              <a:gd name="connsiteX10" fmla="*/ 122802 w 294252"/>
              <a:gd name="connsiteY10" fmla="*/ 111918 h 586420"/>
              <a:gd name="connsiteX11" fmla="*/ 253770 w 294252"/>
              <a:gd name="connsiteY11" fmla="*/ 0 h 586420"/>
              <a:gd name="connsiteX0" fmla="*/ 251379 w 291861"/>
              <a:gd name="connsiteY0" fmla="*/ 0 h 586420"/>
              <a:gd name="connsiteX1" fmla="*/ 291861 w 291861"/>
              <a:gd name="connsiteY1" fmla="*/ 38101 h 586420"/>
              <a:gd name="connsiteX2" fmla="*/ 163273 w 291861"/>
              <a:gd name="connsiteY2" fmla="*/ 157161 h 586420"/>
              <a:gd name="connsiteX3" fmla="*/ 98979 w 291861"/>
              <a:gd name="connsiteY3" fmla="*/ 326230 h 586420"/>
              <a:gd name="connsiteX4" fmla="*/ 198991 w 291861"/>
              <a:gd name="connsiteY4" fmla="*/ 340517 h 586420"/>
              <a:gd name="connsiteX5" fmla="*/ 275190 w 291861"/>
              <a:gd name="connsiteY5" fmla="*/ 416717 h 586420"/>
              <a:gd name="connsiteX6" fmla="*/ 270430 w 291861"/>
              <a:gd name="connsiteY6" fmla="*/ 526254 h 586420"/>
              <a:gd name="connsiteX7" fmla="*/ 156130 w 291861"/>
              <a:gd name="connsiteY7" fmla="*/ 585788 h 586420"/>
              <a:gd name="connsiteX8" fmla="*/ 20399 w 291861"/>
              <a:gd name="connsiteY8" fmla="*/ 490538 h 586420"/>
              <a:gd name="connsiteX9" fmla="*/ 10872 w 291861"/>
              <a:gd name="connsiteY9" fmla="*/ 288131 h 586420"/>
              <a:gd name="connsiteX10" fmla="*/ 120411 w 291861"/>
              <a:gd name="connsiteY10" fmla="*/ 111918 h 586420"/>
              <a:gd name="connsiteX11" fmla="*/ 251379 w 291861"/>
              <a:gd name="connsiteY11" fmla="*/ 0 h 586420"/>
              <a:gd name="connsiteX0" fmla="*/ 250299 w 290781"/>
              <a:gd name="connsiteY0" fmla="*/ 0 h 586420"/>
              <a:gd name="connsiteX1" fmla="*/ 290781 w 290781"/>
              <a:gd name="connsiteY1" fmla="*/ 38101 h 586420"/>
              <a:gd name="connsiteX2" fmla="*/ 162193 w 290781"/>
              <a:gd name="connsiteY2" fmla="*/ 157161 h 586420"/>
              <a:gd name="connsiteX3" fmla="*/ 97899 w 290781"/>
              <a:gd name="connsiteY3" fmla="*/ 326230 h 586420"/>
              <a:gd name="connsiteX4" fmla="*/ 197911 w 290781"/>
              <a:gd name="connsiteY4" fmla="*/ 340517 h 586420"/>
              <a:gd name="connsiteX5" fmla="*/ 274110 w 290781"/>
              <a:gd name="connsiteY5" fmla="*/ 416717 h 586420"/>
              <a:gd name="connsiteX6" fmla="*/ 269350 w 290781"/>
              <a:gd name="connsiteY6" fmla="*/ 526254 h 586420"/>
              <a:gd name="connsiteX7" fmla="*/ 133619 w 290781"/>
              <a:gd name="connsiteY7" fmla="*/ 585788 h 586420"/>
              <a:gd name="connsiteX8" fmla="*/ 19319 w 290781"/>
              <a:gd name="connsiteY8" fmla="*/ 490538 h 586420"/>
              <a:gd name="connsiteX9" fmla="*/ 9792 w 290781"/>
              <a:gd name="connsiteY9" fmla="*/ 288131 h 586420"/>
              <a:gd name="connsiteX10" fmla="*/ 119331 w 290781"/>
              <a:gd name="connsiteY10" fmla="*/ 111918 h 586420"/>
              <a:gd name="connsiteX11" fmla="*/ 250299 w 290781"/>
              <a:gd name="connsiteY11" fmla="*/ 0 h 586420"/>
              <a:gd name="connsiteX0" fmla="*/ 250299 w 290781"/>
              <a:gd name="connsiteY0" fmla="*/ 0 h 588591"/>
              <a:gd name="connsiteX1" fmla="*/ 290781 w 290781"/>
              <a:gd name="connsiteY1" fmla="*/ 38101 h 588591"/>
              <a:gd name="connsiteX2" fmla="*/ 162193 w 290781"/>
              <a:gd name="connsiteY2" fmla="*/ 157161 h 588591"/>
              <a:gd name="connsiteX3" fmla="*/ 97899 w 290781"/>
              <a:gd name="connsiteY3" fmla="*/ 326230 h 588591"/>
              <a:gd name="connsiteX4" fmla="*/ 197911 w 290781"/>
              <a:gd name="connsiteY4" fmla="*/ 340517 h 588591"/>
              <a:gd name="connsiteX5" fmla="*/ 274110 w 290781"/>
              <a:gd name="connsiteY5" fmla="*/ 416717 h 588591"/>
              <a:gd name="connsiteX6" fmla="*/ 252682 w 290781"/>
              <a:gd name="connsiteY6" fmla="*/ 550067 h 588591"/>
              <a:gd name="connsiteX7" fmla="*/ 133619 w 290781"/>
              <a:gd name="connsiteY7" fmla="*/ 585788 h 588591"/>
              <a:gd name="connsiteX8" fmla="*/ 19319 w 290781"/>
              <a:gd name="connsiteY8" fmla="*/ 490538 h 588591"/>
              <a:gd name="connsiteX9" fmla="*/ 9792 w 290781"/>
              <a:gd name="connsiteY9" fmla="*/ 288131 h 588591"/>
              <a:gd name="connsiteX10" fmla="*/ 119331 w 290781"/>
              <a:gd name="connsiteY10" fmla="*/ 111918 h 588591"/>
              <a:gd name="connsiteX11" fmla="*/ 250299 w 290781"/>
              <a:gd name="connsiteY11" fmla="*/ 0 h 588591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8474"/>
              <a:gd name="connsiteX1" fmla="*/ 290781 w 290781"/>
              <a:gd name="connsiteY1" fmla="*/ 38101 h 588474"/>
              <a:gd name="connsiteX2" fmla="*/ 162193 w 290781"/>
              <a:gd name="connsiteY2" fmla="*/ 157161 h 588474"/>
              <a:gd name="connsiteX3" fmla="*/ 97899 w 290781"/>
              <a:gd name="connsiteY3" fmla="*/ 326230 h 588474"/>
              <a:gd name="connsiteX4" fmla="*/ 197911 w 290781"/>
              <a:gd name="connsiteY4" fmla="*/ 340517 h 588474"/>
              <a:gd name="connsiteX5" fmla="*/ 274110 w 290781"/>
              <a:gd name="connsiteY5" fmla="*/ 416717 h 588474"/>
              <a:gd name="connsiteX6" fmla="*/ 252682 w 290781"/>
              <a:gd name="connsiteY6" fmla="*/ 545304 h 588474"/>
              <a:gd name="connsiteX7" fmla="*/ 133619 w 290781"/>
              <a:gd name="connsiteY7" fmla="*/ 585788 h 588474"/>
              <a:gd name="connsiteX8" fmla="*/ 19319 w 290781"/>
              <a:gd name="connsiteY8" fmla="*/ 490538 h 588474"/>
              <a:gd name="connsiteX9" fmla="*/ 9792 w 290781"/>
              <a:gd name="connsiteY9" fmla="*/ 288131 h 588474"/>
              <a:gd name="connsiteX10" fmla="*/ 119331 w 290781"/>
              <a:gd name="connsiteY10" fmla="*/ 111918 h 588474"/>
              <a:gd name="connsiteX11" fmla="*/ 250299 w 290781"/>
              <a:gd name="connsiteY11" fmla="*/ 0 h 588474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78874"/>
              <a:gd name="connsiteY0" fmla="*/ 0 h 588107"/>
              <a:gd name="connsiteX1" fmla="*/ 257137 w 278874"/>
              <a:gd name="connsiteY1" fmla="*/ 58486 h 588107"/>
              <a:gd name="connsiteX2" fmla="*/ 162193 w 278874"/>
              <a:gd name="connsiteY2" fmla="*/ 157161 h 588107"/>
              <a:gd name="connsiteX3" fmla="*/ 97899 w 278874"/>
              <a:gd name="connsiteY3" fmla="*/ 326230 h 588107"/>
              <a:gd name="connsiteX4" fmla="*/ 197911 w 278874"/>
              <a:gd name="connsiteY4" fmla="*/ 340517 h 588107"/>
              <a:gd name="connsiteX5" fmla="*/ 274110 w 278874"/>
              <a:gd name="connsiteY5" fmla="*/ 416717 h 588107"/>
              <a:gd name="connsiteX6" fmla="*/ 252682 w 278874"/>
              <a:gd name="connsiteY6" fmla="*/ 542922 h 588107"/>
              <a:gd name="connsiteX7" fmla="*/ 133619 w 278874"/>
              <a:gd name="connsiteY7" fmla="*/ 585788 h 588107"/>
              <a:gd name="connsiteX8" fmla="*/ 19319 w 278874"/>
              <a:gd name="connsiteY8" fmla="*/ 490538 h 588107"/>
              <a:gd name="connsiteX9" fmla="*/ 9792 w 278874"/>
              <a:gd name="connsiteY9" fmla="*/ 288131 h 588107"/>
              <a:gd name="connsiteX10" fmla="*/ 119331 w 278874"/>
              <a:gd name="connsiteY10" fmla="*/ 111918 h 588107"/>
              <a:gd name="connsiteX11" fmla="*/ 250299 w 278874"/>
              <a:gd name="connsiteY11" fmla="*/ 0 h 588107"/>
              <a:gd name="connsiteX0" fmla="*/ 233476 w 278874"/>
              <a:gd name="connsiteY0" fmla="*/ 0 h 579371"/>
              <a:gd name="connsiteX1" fmla="*/ 257137 w 278874"/>
              <a:gd name="connsiteY1" fmla="*/ 49750 h 579371"/>
              <a:gd name="connsiteX2" fmla="*/ 162193 w 278874"/>
              <a:gd name="connsiteY2" fmla="*/ 148425 h 579371"/>
              <a:gd name="connsiteX3" fmla="*/ 97899 w 278874"/>
              <a:gd name="connsiteY3" fmla="*/ 317494 h 579371"/>
              <a:gd name="connsiteX4" fmla="*/ 197911 w 278874"/>
              <a:gd name="connsiteY4" fmla="*/ 331781 h 579371"/>
              <a:gd name="connsiteX5" fmla="*/ 274110 w 278874"/>
              <a:gd name="connsiteY5" fmla="*/ 407981 h 579371"/>
              <a:gd name="connsiteX6" fmla="*/ 252682 w 278874"/>
              <a:gd name="connsiteY6" fmla="*/ 534186 h 579371"/>
              <a:gd name="connsiteX7" fmla="*/ 133619 w 278874"/>
              <a:gd name="connsiteY7" fmla="*/ 577052 h 579371"/>
              <a:gd name="connsiteX8" fmla="*/ 19319 w 278874"/>
              <a:gd name="connsiteY8" fmla="*/ 481802 h 579371"/>
              <a:gd name="connsiteX9" fmla="*/ 9792 w 278874"/>
              <a:gd name="connsiteY9" fmla="*/ 279395 h 579371"/>
              <a:gd name="connsiteX10" fmla="*/ 119331 w 278874"/>
              <a:gd name="connsiteY10" fmla="*/ 103182 h 579371"/>
              <a:gd name="connsiteX11" fmla="*/ 233476 w 278874"/>
              <a:gd name="connsiteY11" fmla="*/ 0 h 579371"/>
              <a:gd name="connsiteX0" fmla="*/ 232442 w 277840"/>
              <a:gd name="connsiteY0" fmla="*/ 0 h 579371"/>
              <a:gd name="connsiteX1" fmla="*/ 256103 w 277840"/>
              <a:gd name="connsiteY1" fmla="*/ 49750 h 579371"/>
              <a:gd name="connsiteX2" fmla="*/ 161159 w 277840"/>
              <a:gd name="connsiteY2" fmla="*/ 148425 h 579371"/>
              <a:gd name="connsiteX3" fmla="*/ 96865 w 277840"/>
              <a:gd name="connsiteY3" fmla="*/ 317494 h 579371"/>
              <a:gd name="connsiteX4" fmla="*/ 196877 w 277840"/>
              <a:gd name="connsiteY4" fmla="*/ 331781 h 579371"/>
              <a:gd name="connsiteX5" fmla="*/ 273076 w 277840"/>
              <a:gd name="connsiteY5" fmla="*/ 407981 h 579371"/>
              <a:gd name="connsiteX6" fmla="*/ 251648 w 277840"/>
              <a:gd name="connsiteY6" fmla="*/ 534186 h 579371"/>
              <a:gd name="connsiteX7" fmla="*/ 132585 w 277840"/>
              <a:gd name="connsiteY7" fmla="*/ 577052 h 579371"/>
              <a:gd name="connsiteX8" fmla="*/ 18285 w 277840"/>
              <a:gd name="connsiteY8" fmla="*/ 481802 h 579371"/>
              <a:gd name="connsiteX9" fmla="*/ 8758 w 277840"/>
              <a:gd name="connsiteY9" fmla="*/ 279395 h 579371"/>
              <a:gd name="connsiteX10" fmla="*/ 103877 w 277840"/>
              <a:gd name="connsiteY10" fmla="*/ 114830 h 579371"/>
              <a:gd name="connsiteX11" fmla="*/ 232442 w 277840"/>
              <a:gd name="connsiteY11" fmla="*/ 0 h 579371"/>
              <a:gd name="connsiteX0" fmla="*/ 232442 w 277840"/>
              <a:gd name="connsiteY0" fmla="*/ 0 h 579371"/>
              <a:gd name="connsiteX1" fmla="*/ 256103 w 277840"/>
              <a:gd name="connsiteY1" fmla="*/ 49750 h 579371"/>
              <a:gd name="connsiteX2" fmla="*/ 161159 w 277840"/>
              <a:gd name="connsiteY2" fmla="*/ 148425 h 579371"/>
              <a:gd name="connsiteX3" fmla="*/ 96865 w 277840"/>
              <a:gd name="connsiteY3" fmla="*/ 285461 h 579371"/>
              <a:gd name="connsiteX4" fmla="*/ 196877 w 277840"/>
              <a:gd name="connsiteY4" fmla="*/ 331781 h 579371"/>
              <a:gd name="connsiteX5" fmla="*/ 273076 w 277840"/>
              <a:gd name="connsiteY5" fmla="*/ 407981 h 579371"/>
              <a:gd name="connsiteX6" fmla="*/ 251648 w 277840"/>
              <a:gd name="connsiteY6" fmla="*/ 534186 h 579371"/>
              <a:gd name="connsiteX7" fmla="*/ 132585 w 277840"/>
              <a:gd name="connsiteY7" fmla="*/ 577052 h 579371"/>
              <a:gd name="connsiteX8" fmla="*/ 18285 w 277840"/>
              <a:gd name="connsiteY8" fmla="*/ 481802 h 579371"/>
              <a:gd name="connsiteX9" fmla="*/ 8758 w 277840"/>
              <a:gd name="connsiteY9" fmla="*/ 279395 h 579371"/>
              <a:gd name="connsiteX10" fmla="*/ 103877 w 277840"/>
              <a:gd name="connsiteY10" fmla="*/ 114830 h 579371"/>
              <a:gd name="connsiteX11" fmla="*/ 232442 w 277840"/>
              <a:gd name="connsiteY11" fmla="*/ 0 h 579371"/>
              <a:gd name="connsiteX0" fmla="*/ 232442 w 278018"/>
              <a:gd name="connsiteY0" fmla="*/ 0 h 579371"/>
              <a:gd name="connsiteX1" fmla="*/ 256103 w 278018"/>
              <a:gd name="connsiteY1" fmla="*/ 49750 h 579371"/>
              <a:gd name="connsiteX2" fmla="*/ 161159 w 278018"/>
              <a:gd name="connsiteY2" fmla="*/ 148425 h 579371"/>
              <a:gd name="connsiteX3" fmla="*/ 96865 w 278018"/>
              <a:gd name="connsiteY3" fmla="*/ 285461 h 579371"/>
              <a:gd name="connsiteX4" fmla="*/ 194474 w 278018"/>
              <a:gd name="connsiteY4" fmla="*/ 302660 h 579371"/>
              <a:gd name="connsiteX5" fmla="*/ 273076 w 278018"/>
              <a:gd name="connsiteY5" fmla="*/ 407981 h 579371"/>
              <a:gd name="connsiteX6" fmla="*/ 251648 w 278018"/>
              <a:gd name="connsiteY6" fmla="*/ 534186 h 579371"/>
              <a:gd name="connsiteX7" fmla="*/ 132585 w 278018"/>
              <a:gd name="connsiteY7" fmla="*/ 577052 h 579371"/>
              <a:gd name="connsiteX8" fmla="*/ 18285 w 278018"/>
              <a:gd name="connsiteY8" fmla="*/ 481802 h 579371"/>
              <a:gd name="connsiteX9" fmla="*/ 8758 w 278018"/>
              <a:gd name="connsiteY9" fmla="*/ 279395 h 579371"/>
              <a:gd name="connsiteX10" fmla="*/ 103877 w 278018"/>
              <a:gd name="connsiteY10" fmla="*/ 114830 h 579371"/>
              <a:gd name="connsiteX11" fmla="*/ 232442 w 278018"/>
              <a:gd name="connsiteY11" fmla="*/ 0 h 579371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61159 w 277091"/>
              <a:gd name="connsiteY2" fmla="*/ 148425 h 579202"/>
              <a:gd name="connsiteX3" fmla="*/ 96865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56353 w 277091"/>
              <a:gd name="connsiteY2" fmla="*/ 139689 h 579202"/>
              <a:gd name="connsiteX3" fmla="*/ 96865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56353 w 277091"/>
              <a:gd name="connsiteY2" fmla="*/ 139689 h 579202"/>
              <a:gd name="connsiteX3" fmla="*/ 104074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270 w 277795"/>
              <a:gd name="connsiteY0" fmla="*/ 0 h 579202"/>
              <a:gd name="connsiteX1" fmla="*/ 255931 w 277795"/>
              <a:gd name="connsiteY1" fmla="*/ 49750 h 579202"/>
              <a:gd name="connsiteX2" fmla="*/ 156181 w 277795"/>
              <a:gd name="connsiteY2" fmla="*/ 139689 h 579202"/>
              <a:gd name="connsiteX3" fmla="*/ 103902 w 277795"/>
              <a:gd name="connsiteY3" fmla="*/ 285461 h 579202"/>
              <a:gd name="connsiteX4" fmla="*/ 182286 w 277795"/>
              <a:gd name="connsiteY4" fmla="*/ 296836 h 579202"/>
              <a:gd name="connsiteX5" fmla="*/ 272904 w 277795"/>
              <a:gd name="connsiteY5" fmla="*/ 378860 h 579202"/>
              <a:gd name="connsiteX6" fmla="*/ 251476 w 277795"/>
              <a:gd name="connsiteY6" fmla="*/ 534186 h 579202"/>
              <a:gd name="connsiteX7" fmla="*/ 132413 w 277795"/>
              <a:gd name="connsiteY7" fmla="*/ 577052 h 579202"/>
              <a:gd name="connsiteX8" fmla="*/ 18113 w 277795"/>
              <a:gd name="connsiteY8" fmla="*/ 481802 h 579202"/>
              <a:gd name="connsiteX9" fmla="*/ 8586 w 277795"/>
              <a:gd name="connsiteY9" fmla="*/ 279395 h 579202"/>
              <a:gd name="connsiteX10" fmla="*/ 101302 w 277795"/>
              <a:gd name="connsiteY10" fmla="*/ 114830 h 579202"/>
              <a:gd name="connsiteX11" fmla="*/ 232270 w 277795"/>
              <a:gd name="connsiteY11" fmla="*/ 0 h 579202"/>
              <a:gd name="connsiteX0" fmla="*/ 232270 w 277795"/>
              <a:gd name="connsiteY0" fmla="*/ 0 h 587497"/>
              <a:gd name="connsiteX1" fmla="*/ 255931 w 277795"/>
              <a:gd name="connsiteY1" fmla="*/ 49750 h 587497"/>
              <a:gd name="connsiteX2" fmla="*/ 156181 w 277795"/>
              <a:gd name="connsiteY2" fmla="*/ 139689 h 587497"/>
              <a:gd name="connsiteX3" fmla="*/ 103902 w 277795"/>
              <a:gd name="connsiteY3" fmla="*/ 285461 h 587497"/>
              <a:gd name="connsiteX4" fmla="*/ 182286 w 277795"/>
              <a:gd name="connsiteY4" fmla="*/ 296836 h 587497"/>
              <a:gd name="connsiteX5" fmla="*/ 272904 w 277795"/>
              <a:gd name="connsiteY5" fmla="*/ 378860 h 587497"/>
              <a:gd name="connsiteX6" fmla="*/ 251476 w 277795"/>
              <a:gd name="connsiteY6" fmla="*/ 534186 h 587497"/>
              <a:gd name="connsiteX7" fmla="*/ 132413 w 277795"/>
              <a:gd name="connsiteY7" fmla="*/ 585788 h 587497"/>
              <a:gd name="connsiteX8" fmla="*/ 18113 w 277795"/>
              <a:gd name="connsiteY8" fmla="*/ 481802 h 587497"/>
              <a:gd name="connsiteX9" fmla="*/ 8586 w 277795"/>
              <a:gd name="connsiteY9" fmla="*/ 279395 h 587497"/>
              <a:gd name="connsiteX10" fmla="*/ 101302 w 277795"/>
              <a:gd name="connsiteY10" fmla="*/ 114830 h 587497"/>
              <a:gd name="connsiteX11" fmla="*/ 232270 w 277795"/>
              <a:gd name="connsiteY11" fmla="*/ 0 h 587497"/>
              <a:gd name="connsiteX0" fmla="*/ 232270 w 279286"/>
              <a:gd name="connsiteY0" fmla="*/ 0 h 586801"/>
              <a:gd name="connsiteX1" fmla="*/ 255931 w 279286"/>
              <a:gd name="connsiteY1" fmla="*/ 49750 h 586801"/>
              <a:gd name="connsiteX2" fmla="*/ 156181 w 279286"/>
              <a:gd name="connsiteY2" fmla="*/ 139689 h 586801"/>
              <a:gd name="connsiteX3" fmla="*/ 103902 w 279286"/>
              <a:gd name="connsiteY3" fmla="*/ 285461 h 586801"/>
              <a:gd name="connsiteX4" fmla="*/ 182286 w 279286"/>
              <a:gd name="connsiteY4" fmla="*/ 296836 h 586801"/>
              <a:gd name="connsiteX5" fmla="*/ 272904 w 279286"/>
              <a:gd name="connsiteY5" fmla="*/ 378860 h 586801"/>
              <a:gd name="connsiteX6" fmla="*/ 256282 w 279286"/>
              <a:gd name="connsiteY6" fmla="*/ 525450 h 586801"/>
              <a:gd name="connsiteX7" fmla="*/ 132413 w 279286"/>
              <a:gd name="connsiteY7" fmla="*/ 585788 h 586801"/>
              <a:gd name="connsiteX8" fmla="*/ 18113 w 279286"/>
              <a:gd name="connsiteY8" fmla="*/ 481802 h 586801"/>
              <a:gd name="connsiteX9" fmla="*/ 8586 w 279286"/>
              <a:gd name="connsiteY9" fmla="*/ 279395 h 586801"/>
              <a:gd name="connsiteX10" fmla="*/ 101302 w 279286"/>
              <a:gd name="connsiteY10" fmla="*/ 114830 h 586801"/>
              <a:gd name="connsiteX11" fmla="*/ 232270 w 279286"/>
              <a:gd name="connsiteY11" fmla="*/ 0 h 586801"/>
              <a:gd name="connsiteX0" fmla="*/ 232634 w 279376"/>
              <a:gd name="connsiteY0" fmla="*/ 0 h 583953"/>
              <a:gd name="connsiteX1" fmla="*/ 256295 w 279376"/>
              <a:gd name="connsiteY1" fmla="*/ 49750 h 583953"/>
              <a:gd name="connsiteX2" fmla="*/ 156545 w 279376"/>
              <a:gd name="connsiteY2" fmla="*/ 139689 h 583953"/>
              <a:gd name="connsiteX3" fmla="*/ 104266 w 279376"/>
              <a:gd name="connsiteY3" fmla="*/ 285461 h 583953"/>
              <a:gd name="connsiteX4" fmla="*/ 182650 w 279376"/>
              <a:gd name="connsiteY4" fmla="*/ 296836 h 583953"/>
              <a:gd name="connsiteX5" fmla="*/ 273268 w 279376"/>
              <a:gd name="connsiteY5" fmla="*/ 378860 h 583953"/>
              <a:gd name="connsiteX6" fmla="*/ 256646 w 279376"/>
              <a:gd name="connsiteY6" fmla="*/ 525450 h 583953"/>
              <a:gd name="connsiteX7" fmla="*/ 139987 w 279376"/>
              <a:gd name="connsiteY7" fmla="*/ 582876 h 583953"/>
              <a:gd name="connsiteX8" fmla="*/ 18477 w 279376"/>
              <a:gd name="connsiteY8" fmla="*/ 481802 h 583953"/>
              <a:gd name="connsiteX9" fmla="*/ 8950 w 279376"/>
              <a:gd name="connsiteY9" fmla="*/ 279395 h 583953"/>
              <a:gd name="connsiteX10" fmla="*/ 101666 w 279376"/>
              <a:gd name="connsiteY10" fmla="*/ 114830 h 583953"/>
              <a:gd name="connsiteX11" fmla="*/ 232634 w 279376"/>
              <a:gd name="connsiteY11" fmla="*/ 0 h 583953"/>
              <a:gd name="connsiteX0" fmla="*/ 232634 w 277364"/>
              <a:gd name="connsiteY0" fmla="*/ 0 h 585442"/>
              <a:gd name="connsiteX1" fmla="*/ 256295 w 277364"/>
              <a:gd name="connsiteY1" fmla="*/ 49750 h 585442"/>
              <a:gd name="connsiteX2" fmla="*/ 156545 w 277364"/>
              <a:gd name="connsiteY2" fmla="*/ 139689 h 585442"/>
              <a:gd name="connsiteX3" fmla="*/ 104266 w 277364"/>
              <a:gd name="connsiteY3" fmla="*/ 285461 h 585442"/>
              <a:gd name="connsiteX4" fmla="*/ 182650 w 277364"/>
              <a:gd name="connsiteY4" fmla="*/ 296836 h 585442"/>
              <a:gd name="connsiteX5" fmla="*/ 273268 w 277364"/>
              <a:gd name="connsiteY5" fmla="*/ 378860 h 585442"/>
              <a:gd name="connsiteX6" fmla="*/ 249436 w 277364"/>
              <a:gd name="connsiteY6" fmla="*/ 540010 h 585442"/>
              <a:gd name="connsiteX7" fmla="*/ 139987 w 277364"/>
              <a:gd name="connsiteY7" fmla="*/ 582876 h 585442"/>
              <a:gd name="connsiteX8" fmla="*/ 18477 w 277364"/>
              <a:gd name="connsiteY8" fmla="*/ 481802 h 585442"/>
              <a:gd name="connsiteX9" fmla="*/ 8950 w 277364"/>
              <a:gd name="connsiteY9" fmla="*/ 279395 h 585442"/>
              <a:gd name="connsiteX10" fmla="*/ 101666 w 277364"/>
              <a:gd name="connsiteY10" fmla="*/ 114830 h 585442"/>
              <a:gd name="connsiteX11" fmla="*/ 232634 w 277364"/>
              <a:gd name="connsiteY11" fmla="*/ 0 h 585442"/>
              <a:gd name="connsiteX0" fmla="*/ 232634 w 279464"/>
              <a:gd name="connsiteY0" fmla="*/ 0 h 585102"/>
              <a:gd name="connsiteX1" fmla="*/ 256295 w 279464"/>
              <a:gd name="connsiteY1" fmla="*/ 49750 h 585102"/>
              <a:gd name="connsiteX2" fmla="*/ 156545 w 279464"/>
              <a:gd name="connsiteY2" fmla="*/ 139689 h 585102"/>
              <a:gd name="connsiteX3" fmla="*/ 104266 w 279464"/>
              <a:gd name="connsiteY3" fmla="*/ 285461 h 585102"/>
              <a:gd name="connsiteX4" fmla="*/ 182650 w 279464"/>
              <a:gd name="connsiteY4" fmla="*/ 296836 h 585102"/>
              <a:gd name="connsiteX5" fmla="*/ 275671 w 279464"/>
              <a:gd name="connsiteY5" fmla="*/ 407981 h 585102"/>
              <a:gd name="connsiteX6" fmla="*/ 249436 w 279464"/>
              <a:gd name="connsiteY6" fmla="*/ 540010 h 585102"/>
              <a:gd name="connsiteX7" fmla="*/ 139987 w 279464"/>
              <a:gd name="connsiteY7" fmla="*/ 582876 h 585102"/>
              <a:gd name="connsiteX8" fmla="*/ 18477 w 279464"/>
              <a:gd name="connsiteY8" fmla="*/ 481802 h 585102"/>
              <a:gd name="connsiteX9" fmla="*/ 8950 w 279464"/>
              <a:gd name="connsiteY9" fmla="*/ 279395 h 585102"/>
              <a:gd name="connsiteX10" fmla="*/ 101666 w 279464"/>
              <a:gd name="connsiteY10" fmla="*/ 114830 h 585102"/>
              <a:gd name="connsiteX11" fmla="*/ 232634 w 279464"/>
              <a:gd name="connsiteY11" fmla="*/ 0 h 585102"/>
              <a:gd name="connsiteX0" fmla="*/ 232634 w 276436"/>
              <a:gd name="connsiteY0" fmla="*/ 0 h 585102"/>
              <a:gd name="connsiteX1" fmla="*/ 256295 w 276436"/>
              <a:gd name="connsiteY1" fmla="*/ 49750 h 585102"/>
              <a:gd name="connsiteX2" fmla="*/ 156545 w 276436"/>
              <a:gd name="connsiteY2" fmla="*/ 139689 h 585102"/>
              <a:gd name="connsiteX3" fmla="*/ 104266 w 276436"/>
              <a:gd name="connsiteY3" fmla="*/ 285461 h 585102"/>
              <a:gd name="connsiteX4" fmla="*/ 182650 w 276436"/>
              <a:gd name="connsiteY4" fmla="*/ 296836 h 585102"/>
              <a:gd name="connsiteX5" fmla="*/ 229859 w 276436"/>
              <a:gd name="connsiteY5" fmla="*/ 338710 h 585102"/>
              <a:gd name="connsiteX6" fmla="*/ 275671 w 276436"/>
              <a:gd name="connsiteY6" fmla="*/ 407981 h 585102"/>
              <a:gd name="connsiteX7" fmla="*/ 249436 w 276436"/>
              <a:gd name="connsiteY7" fmla="*/ 540010 h 585102"/>
              <a:gd name="connsiteX8" fmla="*/ 139987 w 276436"/>
              <a:gd name="connsiteY8" fmla="*/ 582876 h 585102"/>
              <a:gd name="connsiteX9" fmla="*/ 18477 w 276436"/>
              <a:gd name="connsiteY9" fmla="*/ 481802 h 585102"/>
              <a:gd name="connsiteX10" fmla="*/ 8950 w 276436"/>
              <a:gd name="connsiteY10" fmla="*/ 279395 h 585102"/>
              <a:gd name="connsiteX11" fmla="*/ 101666 w 276436"/>
              <a:gd name="connsiteY11" fmla="*/ 114830 h 585102"/>
              <a:gd name="connsiteX12" fmla="*/ 232634 w 276436"/>
              <a:gd name="connsiteY12" fmla="*/ 0 h 585102"/>
              <a:gd name="connsiteX0" fmla="*/ 232634 w 276436"/>
              <a:gd name="connsiteY0" fmla="*/ 0 h 585102"/>
              <a:gd name="connsiteX1" fmla="*/ 256295 w 276436"/>
              <a:gd name="connsiteY1" fmla="*/ 49750 h 585102"/>
              <a:gd name="connsiteX2" fmla="*/ 156545 w 276436"/>
              <a:gd name="connsiteY2" fmla="*/ 139689 h 585102"/>
              <a:gd name="connsiteX3" fmla="*/ 104266 w 276436"/>
              <a:gd name="connsiteY3" fmla="*/ 285461 h 585102"/>
              <a:gd name="connsiteX4" fmla="*/ 182650 w 276436"/>
              <a:gd name="connsiteY4" fmla="*/ 296836 h 585102"/>
              <a:gd name="connsiteX5" fmla="*/ 229859 w 276436"/>
              <a:gd name="connsiteY5" fmla="*/ 338710 h 585102"/>
              <a:gd name="connsiteX6" fmla="*/ 275671 w 276436"/>
              <a:gd name="connsiteY6" fmla="*/ 407981 h 585102"/>
              <a:gd name="connsiteX7" fmla="*/ 249436 w 276436"/>
              <a:gd name="connsiteY7" fmla="*/ 540010 h 585102"/>
              <a:gd name="connsiteX8" fmla="*/ 139987 w 276436"/>
              <a:gd name="connsiteY8" fmla="*/ 582876 h 585102"/>
              <a:gd name="connsiteX9" fmla="*/ 18477 w 276436"/>
              <a:gd name="connsiteY9" fmla="*/ 481802 h 585102"/>
              <a:gd name="connsiteX10" fmla="*/ 8950 w 276436"/>
              <a:gd name="connsiteY10" fmla="*/ 279395 h 585102"/>
              <a:gd name="connsiteX11" fmla="*/ 101666 w 276436"/>
              <a:gd name="connsiteY11" fmla="*/ 114830 h 585102"/>
              <a:gd name="connsiteX12" fmla="*/ 232634 w 276436"/>
              <a:gd name="connsiteY12" fmla="*/ 0 h 585102"/>
              <a:gd name="connsiteX0" fmla="*/ 232634 w 276181"/>
              <a:gd name="connsiteY0" fmla="*/ 0 h 585102"/>
              <a:gd name="connsiteX1" fmla="*/ 256295 w 276181"/>
              <a:gd name="connsiteY1" fmla="*/ 49750 h 585102"/>
              <a:gd name="connsiteX2" fmla="*/ 156545 w 276181"/>
              <a:gd name="connsiteY2" fmla="*/ 139689 h 585102"/>
              <a:gd name="connsiteX3" fmla="*/ 104266 w 276181"/>
              <a:gd name="connsiteY3" fmla="*/ 285461 h 585102"/>
              <a:gd name="connsiteX4" fmla="*/ 182650 w 276181"/>
              <a:gd name="connsiteY4" fmla="*/ 296836 h 585102"/>
              <a:gd name="connsiteX5" fmla="*/ 234666 w 276181"/>
              <a:gd name="connsiteY5" fmla="*/ 329974 h 585102"/>
              <a:gd name="connsiteX6" fmla="*/ 275671 w 276181"/>
              <a:gd name="connsiteY6" fmla="*/ 407981 h 585102"/>
              <a:gd name="connsiteX7" fmla="*/ 249436 w 276181"/>
              <a:gd name="connsiteY7" fmla="*/ 540010 h 585102"/>
              <a:gd name="connsiteX8" fmla="*/ 139987 w 276181"/>
              <a:gd name="connsiteY8" fmla="*/ 582876 h 585102"/>
              <a:gd name="connsiteX9" fmla="*/ 18477 w 276181"/>
              <a:gd name="connsiteY9" fmla="*/ 481802 h 585102"/>
              <a:gd name="connsiteX10" fmla="*/ 8950 w 276181"/>
              <a:gd name="connsiteY10" fmla="*/ 279395 h 585102"/>
              <a:gd name="connsiteX11" fmla="*/ 101666 w 276181"/>
              <a:gd name="connsiteY11" fmla="*/ 114830 h 585102"/>
              <a:gd name="connsiteX12" fmla="*/ 232634 w 276181"/>
              <a:gd name="connsiteY12" fmla="*/ 0 h 585102"/>
              <a:gd name="connsiteX0" fmla="*/ 232634 w 276181"/>
              <a:gd name="connsiteY0" fmla="*/ 0 h 585102"/>
              <a:gd name="connsiteX1" fmla="*/ 256295 w 276181"/>
              <a:gd name="connsiteY1" fmla="*/ 49750 h 585102"/>
              <a:gd name="connsiteX2" fmla="*/ 156545 w 276181"/>
              <a:gd name="connsiteY2" fmla="*/ 139689 h 585102"/>
              <a:gd name="connsiteX3" fmla="*/ 104266 w 276181"/>
              <a:gd name="connsiteY3" fmla="*/ 285461 h 585102"/>
              <a:gd name="connsiteX4" fmla="*/ 175441 w 276181"/>
              <a:gd name="connsiteY4" fmla="*/ 296836 h 585102"/>
              <a:gd name="connsiteX5" fmla="*/ 234666 w 276181"/>
              <a:gd name="connsiteY5" fmla="*/ 329974 h 585102"/>
              <a:gd name="connsiteX6" fmla="*/ 275671 w 276181"/>
              <a:gd name="connsiteY6" fmla="*/ 407981 h 585102"/>
              <a:gd name="connsiteX7" fmla="*/ 249436 w 276181"/>
              <a:gd name="connsiteY7" fmla="*/ 540010 h 585102"/>
              <a:gd name="connsiteX8" fmla="*/ 139987 w 276181"/>
              <a:gd name="connsiteY8" fmla="*/ 582876 h 585102"/>
              <a:gd name="connsiteX9" fmla="*/ 18477 w 276181"/>
              <a:gd name="connsiteY9" fmla="*/ 481802 h 585102"/>
              <a:gd name="connsiteX10" fmla="*/ 8950 w 276181"/>
              <a:gd name="connsiteY10" fmla="*/ 279395 h 585102"/>
              <a:gd name="connsiteX11" fmla="*/ 101666 w 276181"/>
              <a:gd name="connsiteY11" fmla="*/ 114830 h 585102"/>
              <a:gd name="connsiteX12" fmla="*/ 232634 w 276181"/>
              <a:gd name="connsiteY12" fmla="*/ 0 h 585102"/>
              <a:gd name="connsiteX0" fmla="*/ 232634 w 275768"/>
              <a:gd name="connsiteY0" fmla="*/ 0 h 585102"/>
              <a:gd name="connsiteX1" fmla="*/ 256295 w 275768"/>
              <a:gd name="connsiteY1" fmla="*/ 49750 h 585102"/>
              <a:gd name="connsiteX2" fmla="*/ 156545 w 275768"/>
              <a:gd name="connsiteY2" fmla="*/ 139689 h 585102"/>
              <a:gd name="connsiteX3" fmla="*/ 104266 w 275768"/>
              <a:gd name="connsiteY3" fmla="*/ 285461 h 585102"/>
              <a:gd name="connsiteX4" fmla="*/ 175441 w 275768"/>
              <a:gd name="connsiteY4" fmla="*/ 296836 h 585102"/>
              <a:gd name="connsiteX5" fmla="*/ 244279 w 275768"/>
              <a:gd name="connsiteY5" fmla="*/ 324150 h 585102"/>
              <a:gd name="connsiteX6" fmla="*/ 275671 w 275768"/>
              <a:gd name="connsiteY6" fmla="*/ 407981 h 585102"/>
              <a:gd name="connsiteX7" fmla="*/ 249436 w 275768"/>
              <a:gd name="connsiteY7" fmla="*/ 540010 h 585102"/>
              <a:gd name="connsiteX8" fmla="*/ 139987 w 275768"/>
              <a:gd name="connsiteY8" fmla="*/ 582876 h 585102"/>
              <a:gd name="connsiteX9" fmla="*/ 18477 w 275768"/>
              <a:gd name="connsiteY9" fmla="*/ 481802 h 585102"/>
              <a:gd name="connsiteX10" fmla="*/ 8950 w 275768"/>
              <a:gd name="connsiteY10" fmla="*/ 279395 h 585102"/>
              <a:gd name="connsiteX11" fmla="*/ 101666 w 275768"/>
              <a:gd name="connsiteY11" fmla="*/ 114830 h 585102"/>
              <a:gd name="connsiteX12" fmla="*/ 232634 w 275768"/>
              <a:gd name="connsiteY12" fmla="*/ 0 h 585102"/>
              <a:gd name="connsiteX0" fmla="*/ 232634 w 278147"/>
              <a:gd name="connsiteY0" fmla="*/ 0 h 584786"/>
              <a:gd name="connsiteX1" fmla="*/ 256295 w 278147"/>
              <a:gd name="connsiteY1" fmla="*/ 49750 h 584786"/>
              <a:gd name="connsiteX2" fmla="*/ 156545 w 278147"/>
              <a:gd name="connsiteY2" fmla="*/ 139689 h 584786"/>
              <a:gd name="connsiteX3" fmla="*/ 104266 w 278147"/>
              <a:gd name="connsiteY3" fmla="*/ 285461 h 584786"/>
              <a:gd name="connsiteX4" fmla="*/ 175441 w 278147"/>
              <a:gd name="connsiteY4" fmla="*/ 296836 h 584786"/>
              <a:gd name="connsiteX5" fmla="*/ 244279 w 278147"/>
              <a:gd name="connsiteY5" fmla="*/ 324150 h 584786"/>
              <a:gd name="connsiteX6" fmla="*/ 278074 w 278147"/>
              <a:gd name="connsiteY6" fmla="*/ 442926 h 584786"/>
              <a:gd name="connsiteX7" fmla="*/ 249436 w 278147"/>
              <a:gd name="connsiteY7" fmla="*/ 540010 h 584786"/>
              <a:gd name="connsiteX8" fmla="*/ 139987 w 278147"/>
              <a:gd name="connsiteY8" fmla="*/ 582876 h 584786"/>
              <a:gd name="connsiteX9" fmla="*/ 18477 w 278147"/>
              <a:gd name="connsiteY9" fmla="*/ 481802 h 584786"/>
              <a:gd name="connsiteX10" fmla="*/ 8950 w 278147"/>
              <a:gd name="connsiteY10" fmla="*/ 279395 h 584786"/>
              <a:gd name="connsiteX11" fmla="*/ 101666 w 278147"/>
              <a:gd name="connsiteY11" fmla="*/ 114830 h 584786"/>
              <a:gd name="connsiteX12" fmla="*/ 232634 w 278147"/>
              <a:gd name="connsiteY12" fmla="*/ 0 h 584786"/>
              <a:gd name="connsiteX0" fmla="*/ 232634 w 282929"/>
              <a:gd name="connsiteY0" fmla="*/ 0 h 584959"/>
              <a:gd name="connsiteX1" fmla="*/ 256295 w 282929"/>
              <a:gd name="connsiteY1" fmla="*/ 49750 h 584959"/>
              <a:gd name="connsiteX2" fmla="*/ 156545 w 282929"/>
              <a:gd name="connsiteY2" fmla="*/ 139689 h 584959"/>
              <a:gd name="connsiteX3" fmla="*/ 104266 w 282929"/>
              <a:gd name="connsiteY3" fmla="*/ 285461 h 584959"/>
              <a:gd name="connsiteX4" fmla="*/ 175441 w 282929"/>
              <a:gd name="connsiteY4" fmla="*/ 296836 h 584959"/>
              <a:gd name="connsiteX5" fmla="*/ 244279 w 282929"/>
              <a:gd name="connsiteY5" fmla="*/ 324150 h 584959"/>
              <a:gd name="connsiteX6" fmla="*/ 282881 w 282929"/>
              <a:gd name="connsiteY6" fmla="*/ 422541 h 584959"/>
              <a:gd name="connsiteX7" fmla="*/ 249436 w 282929"/>
              <a:gd name="connsiteY7" fmla="*/ 540010 h 584959"/>
              <a:gd name="connsiteX8" fmla="*/ 139987 w 282929"/>
              <a:gd name="connsiteY8" fmla="*/ 582876 h 584959"/>
              <a:gd name="connsiteX9" fmla="*/ 18477 w 282929"/>
              <a:gd name="connsiteY9" fmla="*/ 481802 h 584959"/>
              <a:gd name="connsiteX10" fmla="*/ 8950 w 282929"/>
              <a:gd name="connsiteY10" fmla="*/ 279395 h 584959"/>
              <a:gd name="connsiteX11" fmla="*/ 101666 w 282929"/>
              <a:gd name="connsiteY11" fmla="*/ 114830 h 584959"/>
              <a:gd name="connsiteX12" fmla="*/ 232634 w 282929"/>
              <a:gd name="connsiteY12" fmla="*/ 0 h 584959"/>
              <a:gd name="connsiteX0" fmla="*/ 231361 w 281684"/>
              <a:gd name="connsiteY0" fmla="*/ 0 h 579465"/>
              <a:gd name="connsiteX1" fmla="*/ 255022 w 281684"/>
              <a:gd name="connsiteY1" fmla="*/ 49750 h 579465"/>
              <a:gd name="connsiteX2" fmla="*/ 155272 w 281684"/>
              <a:gd name="connsiteY2" fmla="*/ 139689 h 579465"/>
              <a:gd name="connsiteX3" fmla="*/ 102993 w 281684"/>
              <a:gd name="connsiteY3" fmla="*/ 285461 h 579465"/>
              <a:gd name="connsiteX4" fmla="*/ 174168 w 281684"/>
              <a:gd name="connsiteY4" fmla="*/ 296836 h 579465"/>
              <a:gd name="connsiteX5" fmla="*/ 243006 w 281684"/>
              <a:gd name="connsiteY5" fmla="*/ 324150 h 579465"/>
              <a:gd name="connsiteX6" fmla="*/ 281608 w 281684"/>
              <a:gd name="connsiteY6" fmla="*/ 422541 h 579465"/>
              <a:gd name="connsiteX7" fmla="*/ 248163 w 281684"/>
              <a:gd name="connsiteY7" fmla="*/ 540010 h 579465"/>
              <a:gd name="connsiteX8" fmla="*/ 112280 w 281684"/>
              <a:gd name="connsiteY8" fmla="*/ 577052 h 579465"/>
              <a:gd name="connsiteX9" fmla="*/ 17204 w 281684"/>
              <a:gd name="connsiteY9" fmla="*/ 481802 h 579465"/>
              <a:gd name="connsiteX10" fmla="*/ 7677 w 281684"/>
              <a:gd name="connsiteY10" fmla="*/ 279395 h 579465"/>
              <a:gd name="connsiteX11" fmla="*/ 100393 w 281684"/>
              <a:gd name="connsiteY11" fmla="*/ 114830 h 579465"/>
              <a:gd name="connsiteX12" fmla="*/ 231361 w 281684"/>
              <a:gd name="connsiteY12" fmla="*/ 0 h 579465"/>
              <a:gd name="connsiteX0" fmla="*/ 231361 w 281651"/>
              <a:gd name="connsiteY0" fmla="*/ 0 h 582412"/>
              <a:gd name="connsiteX1" fmla="*/ 255022 w 281651"/>
              <a:gd name="connsiteY1" fmla="*/ 49750 h 582412"/>
              <a:gd name="connsiteX2" fmla="*/ 155272 w 281651"/>
              <a:gd name="connsiteY2" fmla="*/ 139689 h 582412"/>
              <a:gd name="connsiteX3" fmla="*/ 102993 w 281651"/>
              <a:gd name="connsiteY3" fmla="*/ 285461 h 582412"/>
              <a:gd name="connsiteX4" fmla="*/ 174168 w 281651"/>
              <a:gd name="connsiteY4" fmla="*/ 296836 h 582412"/>
              <a:gd name="connsiteX5" fmla="*/ 243006 w 281651"/>
              <a:gd name="connsiteY5" fmla="*/ 324150 h 582412"/>
              <a:gd name="connsiteX6" fmla="*/ 281608 w 281651"/>
              <a:gd name="connsiteY6" fmla="*/ 422541 h 582412"/>
              <a:gd name="connsiteX7" fmla="*/ 236147 w 281651"/>
              <a:gd name="connsiteY7" fmla="*/ 554571 h 582412"/>
              <a:gd name="connsiteX8" fmla="*/ 112280 w 281651"/>
              <a:gd name="connsiteY8" fmla="*/ 577052 h 582412"/>
              <a:gd name="connsiteX9" fmla="*/ 17204 w 281651"/>
              <a:gd name="connsiteY9" fmla="*/ 481802 h 582412"/>
              <a:gd name="connsiteX10" fmla="*/ 7677 w 281651"/>
              <a:gd name="connsiteY10" fmla="*/ 279395 h 582412"/>
              <a:gd name="connsiteX11" fmla="*/ 100393 w 281651"/>
              <a:gd name="connsiteY11" fmla="*/ 114830 h 582412"/>
              <a:gd name="connsiteX12" fmla="*/ 231361 w 281651"/>
              <a:gd name="connsiteY12" fmla="*/ 0 h 582412"/>
              <a:gd name="connsiteX0" fmla="*/ 231361 w 281651"/>
              <a:gd name="connsiteY0" fmla="*/ 0 h 581824"/>
              <a:gd name="connsiteX1" fmla="*/ 255022 w 281651"/>
              <a:gd name="connsiteY1" fmla="*/ 49750 h 581824"/>
              <a:gd name="connsiteX2" fmla="*/ 155272 w 281651"/>
              <a:gd name="connsiteY2" fmla="*/ 139689 h 581824"/>
              <a:gd name="connsiteX3" fmla="*/ 102993 w 281651"/>
              <a:gd name="connsiteY3" fmla="*/ 285461 h 581824"/>
              <a:gd name="connsiteX4" fmla="*/ 174168 w 281651"/>
              <a:gd name="connsiteY4" fmla="*/ 296836 h 581824"/>
              <a:gd name="connsiteX5" fmla="*/ 243006 w 281651"/>
              <a:gd name="connsiteY5" fmla="*/ 324150 h 581824"/>
              <a:gd name="connsiteX6" fmla="*/ 281608 w 281651"/>
              <a:gd name="connsiteY6" fmla="*/ 442926 h 581824"/>
              <a:gd name="connsiteX7" fmla="*/ 236147 w 281651"/>
              <a:gd name="connsiteY7" fmla="*/ 554571 h 581824"/>
              <a:gd name="connsiteX8" fmla="*/ 112280 w 281651"/>
              <a:gd name="connsiteY8" fmla="*/ 577052 h 581824"/>
              <a:gd name="connsiteX9" fmla="*/ 17204 w 281651"/>
              <a:gd name="connsiteY9" fmla="*/ 481802 h 581824"/>
              <a:gd name="connsiteX10" fmla="*/ 7677 w 281651"/>
              <a:gd name="connsiteY10" fmla="*/ 279395 h 581824"/>
              <a:gd name="connsiteX11" fmla="*/ 100393 w 281651"/>
              <a:gd name="connsiteY11" fmla="*/ 114830 h 581824"/>
              <a:gd name="connsiteX12" fmla="*/ 231361 w 281651"/>
              <a:gd name="connsiteY12" fmla="*/ 0 h 581824"/>
              <a:gd name="connsiteX0" fmla="*/ 231361 w 282326"/>
              <a:gd name="connsiteY0" fmla="*/ 0 h 581824"/>
              <a:gd name="connsiteX1" fmla="*/ 255022 w 282326"/>
              <a:gd name="connsiteY1" fmla="*/ 49750 h 581824"/>
              <a:gd name="connsiteX2" fmla="*/ 155272 w 282326"/>
              <a:gd name="connsiteY2" fmla="*/ 139689 h 581824"/>
              <a:gd name="connsiteX3" fmla="*/ 102993 w 282326"/>
              <a:gd name="connsiteY3" fmla="*/ 285461 h 581824"/>
              <a:gd name="connsiteX4" fmla="*/ 174168 w 282326"/>
              <a:gd name="connsiteY4" fmla="*/ 296836 h 581824"/>
              <a:gd name="connsiteX5" fmla="*/ 257425 w 282326"/>
              <a:gd name="connsiteY5" fmla="*/ 335798 h 581824"/>
              <a:gd name="connsiteX6" fmla="*/ 281608 w 282326"/>
              <a:gd name="connsiteY6" fmla="*/ 442926 h 581824"/>
              <a:gd name="connsiteX7" fmla="*/ 236147 w 282326"/>
              <a:gd name="connsiteY7" fmla="*/ 554571 h 581824"/>
              <a:gd name="connsiteX8" fmla="*/ 112280 w 282326"/>
              <a:gd name="connsiteY8" fmla="*/ 577052 h 581824"/>
              <a:gd name="connsiteX9" fmla="*/ 17204 w 282326"/>
              <a:gd name="connsiteY9" fmla="*/ 481802 h 581824"/>
              <a:gd name="connsiteX10" fmla="*/ 7677 w 282326"/>
              <a:gd name="connsiteY10" fmla="*/ 279395 h 581824"/>
              <a:gd name="connsiteX11" fmla="*/ 100393 w 282326"/>
              <a:gd name="connsiteY11" fmla="*/ 114830 h 581824"/>
              <a:gd name="connsiteX12" fmla="*/ 231361 w 282326"/>
              <a:gd name="connsiteY12" fmla="*/ 0 h 581824"/>
              <a:gd name="connsiteX0" fmla="*/ 231361 w 281753"/>
              <a:gd name="connsiteY0" fmla="*/ 0 h 581824"/>
              <a:gd name="connsiteX1" fmla="*/ 255022 w 281753"/>
              <a:gd name="connsiteY1" fmla="*/ 49750 h 581824"/>
              <a:gd name="connsiteX2" fmla="*/ 155272 w 281753"/>
              <a:gd name="connsiteY2" fmla="*/ 139689 h 581824"/>
              <a:gd name="connsiteX3" fmla="*/ 102993 w 281753"/>
              <a:gd name="connsiteY3" fmla="*/ 285461 h 581824"/>
              <a:gd name="connsiteX4" fmla="*/ 174168 w 281753"/>
              <a:gd name="connsiteY4" fmla="*/ 296836 h 581824"/>
              <a:gd name="connsiteX5" fmla="*/ 247812 w 281753"/>
              <a:gd name="connsiteY5" fmla="*/ 335798 h 581824"/>
              <a:gd name="connsiteX6" fmla="*/ 281608 w 281753"/>
              <a:gd name="connsiteY6" fmla="*/ 442926 h 581824"/>
              <a:gd name="connsiteX7" fmla="*/ 236147 w 281753"/>
              <a:gd name="connsiteY7" fmla="*/ 554571 h 581824"/>
              <a:gd name="connsiteX8" fmla="*/ 112280 w 281753"/>
              <a:gd name="connsiteY8" fmla="*/ 577052 h 581824"/>
              <a:gd name="connsiteX9" fmla="*/ 17204 w 281753"/>
              <a:gd name="connsiteY9" fmla="*/ 481802 h 581824"/>
              <a:gd name="connsiteX10" fmla="*/ 7677 w 281753"/>
              <a:gd name="connsiteY10" fmla="*/ 279395 h 581824"/>
              <a:gd name="connsiteX11" fmla="*/ 100393 w 281753"/>
              <a:gd name="connsiteY11" fmla="*/ 114830 h 581824"/>
              <a:gd name="connsiteX12" fmla="*/ 231361 w 281753"/>
              <a:gd name="connsiteY12" fmla="*/ 0 h 581824"/>
              <a:gd name="connsiteX0" fmla="*/ 231361 w 281951"/>
              <a:gd name="connsiteY0" fmla="*/ 0 h 584567"/>
              <a:gd name="connsiteX1" fmla="*/ 255022 w 281951"/>
              <a:gd name="connsiteY1" fmla="*/ 49750 h 584567"/>
              <a:gd name="connsiteX2" fmla="*/ 155272 w 281951"/>
              <a:gd name="connsiteY2" fmla="*/ 139689 h 584567"/>
              <a:gd name="connsiteX3" fmla="*/ 102993 w 281951"/>
              <a:gd name="connsiteY3" fmla="*/ 285461 h 584567"/>
              <a:gd name="connsiteX4" fmla="*/ 174168 w 281951"/>
              <a:gd name="connsiteY4" fmla="*/ 296836 h 584567"/>
              <a:gd name="connsiteX5" fmla="*/ 247812 w 281951"/>
              <a:gd name="connsiteY5" fmla="*/ 335798 h 584567"/>
              <a:gd name="connsiteX6" fmla="*/ 281608 w 281951"/>
              <a:gd name="connsiteY6" fmla="*/ 442926 h 584567"/>
              <a:gd name="connsiteX7" fmla="*/ 228937 w 281951"/>
              <a:gd name="connsiteY7" fmla="*/ 563307 h 584567"/>
              <a:gd name="connsiteX8" fmla="*/ 112280 w 281951"/>
              <a:gd name="connsiteY8" fmla="*/ 577052 h 584567"/>
              <a:gd name="connsiteX9" fmla="*/ 17204 w 281951"/>
              <a:gd name="connsiteY9" fmla="*/ 481802 h 584567"/>
              <a:gd name="connsiteX10" fmla="*/ 7677 w 281951"/>
              <a:gd name="connsiteY10" fmla="*/ 279395 h 584567"/>
              <a:gd name="connsiteX11" fmla="*/ 100393 w 281951"/>
              <a:gd name="connsiteY11" fmla="*/ 114830 h 584567"/>
              <a:gd name="connsiteX12" fmla="*/ 231361 w 281951"/>
              <a:gd name="connsiteY12" fmla="*/ 0 h 584567"/>
              <a:gd name="connsiteX0" fmla="*/ 231361 w 281951"/>
              <a:gd name="connsiteY0" fmla="*/ 0 h 584567"/>
              <a:gd name="connsiteX1" fmla="*/ 255022 w 281951"/>
              <a:gd name="connsiteY1" fmla="*/ 49750 h 584567"/>
              <a:gd name="connsiteX2" fmla="*/ 155272 w 281951"/>
              <a:gd name="connsiteY2" fmla="*/ 148426 h 584567"/>
              <a:gd name="connsiteX3" fmla="*/ 102993 w 281951"/>
              <a:gd name="connsiteY3" fmla="*/ 285461 h 584567"/>
              <a:gd name="connsiteX4" fmla="*/ 174168 w 281951"/>
              <a:gd name="connsiteY4" fmla="*/ 296836 h 584567"/>
              <a:gd name="connsiteX5" fmla="*/ 247812 w 281951"/>
              <a:gd name="connsiteY5" fmla="*/ 335798 h 584567"/>
              <a:gd name="connsiteX6" fmla="*/ 281608 w 281951"/>
              <a:gd name="connsiteY6" fmla="*/ 442926 h 584567"/>
              <a:gd name="connsiteX7" fmla="*/ 228937 w 281951"/>
              <a:gd name="connsiteY7" fmla="*/ 563307 h 584567"/>
              <a:gd name="connsiteX8" fmla="*/ 112280 w 281951"/>
              <a:gd name="connsiteY8" fmla="*/ 577052 h 584567"/>
              <a:gd name="connsiteX9" fmla="*/ 17204 w 281951"/>
              <a:gd name="connsiteY9" fmla="*/ 481802 h 584567"/>
              <a:gd name="connsiteX10" fmla="*/ 7677 w 281951"/>
              <a:gd name="connsiteY10" fmla="*/ 279395 h 584567"/>
              <a:gd name="connsiteX11" fmla="*/ 100393 w 281951"/>
              <a:gd name="connsiteY11" fmla="*/ 114830 h 584567"/>
              <a:gd name="connsiteX12" fmla="*/ 231361 w 281951"/>
              <a:gd name="connsiteY12" fmla="*/ 0 h 584567"/>
              <a:gd name="connsiteX0" fmla="*/ 231361 w 274869"/>
              <a:gd name="connsiteY0" fmla="*/ 0 h 584567"/>
              <a:gd name="connsiteX1" fmla="*/ 255022 w 274869"/>
              <a:gd name="connsiteY1" fmla="*/ 49750 h 584567"/>
              <a:gd name="connsiteX2" fmla="*/ 155272 w 274869"/>
              <a:gd name="connsiteY2" fmla="*/ 148426 h 584567"/>
              <a:gd name="connsiteX3" fmla="*/ 102993 w 274869"/>
              <a:gd name="connsiteY3" fmla="*/ 285461 h 584567"/>
              <a:gd name="connsiteX4" fmla="*/ 174168 w 274869"/>
              <a:gd name="connsiteY4" fmla="*/ 296836 h 584567"/>
              <a:gd name="connsiteX5" fmla="*/ 247812 w 274869"/>
              <a:gd name="connsiteY5" fmla="*/ 335798 h 584567"/>
              <a:gd name="connsiteX6" fmla="*/ 274398 w 274869"/>
              <a:gd name="connsiteY6" fmla="*/ 442926 h 584567"/>
              <a:gd name="connsiteX7" fmla="*/ 228937 w 274869"/>
              <a:gd name="connsiteY7" fmla="*/ 563307 h 584567"/>
              <a:gd name="connsiteX8" fmla="*/ 112280 w 274869"/>
              <a:gd name="connsiteY8" fmla="*/ 577052 h 584567"/>
              <a:gd name="connsiteX9" fmla="*/ 17204 w 274869"/>
              <a:gd name="connsiteY9" fmla="*/ 481802 h 584567"/>
              <a:gd name="connsiteX10" fmla="*/ 7677 w 274869"/>
              <a:gd name="connsiteY10" fmla="*/ 279395 h 584567"/>
              <a:gd name="connsiteX11" fmla="*/ 100393 w 274869"/>
              <a:gd name="connsiteY11" fmla="*/ 114830 h 584567"/>
              <a:gd name="connsiteX12" fmla="*/ 231361 w 274869"/>
              <a:gd name="connsiteY12" fmla="*/ 0 h 584567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2115"/>
              <a:gd name="connsiteY0" fmla="*/ 0 h 582521"/>
              <a:gd name="connsiteX1" fmla="*/ 255022 w 282115"/>
              <a:gd name="connsiteY1" fmla="*/ 49750 h 582521"/>
              <a:gd name="connsiteX2" fmla="*/ 155272 w 282115"/>
              <a:gd name="connsiteY2" fmla="*/ 148426 h 582521"/>
              <a:gd name="connsiteX3" fmla="*/ 102993 w 282115"/>
              <a:gd name="connsiteY3" fmla="*/ 285461 h 582521"/>
              <a:gd name="connsiteX4" fmla="*/ 174168 w 282115"/>
              <a:gd name="connsiteY4" fmla="*/ 296836 h 582521"/>
              <a:gd name="connsiteX5" fmla="*/ 247812 w 282115"/>
              <a:gd name="connsiteY5" fmla="*/ 335798 h 582521"/>
              <a:gd name="connsiteX6" fmla="*/ 281608 w 282115"/>
              <a:gd name="connsiteY6" fmla="*/ 445838 h 582521"/>
              <a:gd name="connsiteX7" fmla="*/ 224131 w 282115"/>
              <a:gd name="connsiteY7" fmla="*/ 557483 h 582521"/>
              <a:gd name="connsiteX8" fmla="*/ 112280 w 282115"/>
              <a:gd name="connsiteY8" fmla="*/ 577052 h 582521"/>
              <a:gd name="connsiteX9" fmla="*/ 17204 w 282115"/>
              <a:gd name="connsiteY9" fmla="*/ 481802 h 582521"/>
              <a:gd name="connsiteX10" fmla="*/ 7677 w 282115"/>
              <a:gd name="connsiteY10" fmla="*/ 279395 h 582521"/>
              <a:gd name="connsiteX11" fmla="*/ 100393 w 282115"/>
              <a:gd name="connsiteY11" fmla="*/ 114830 h 582521"/>
              <a:gd name="connsiteX12" fmla="*/ 231361 w 282115"/>
              <a:gd name="connsiteY12" fmla="*/ 0 h 582521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55272 w 279582"/>
              <a:gd name="connsiteY2" fmla="*/ 148426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55272 w 279582"/>
              <a:gd name="connsiteY2" fmla="*/ 148426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62481 w 279582"/>
              <a:gd name="connsiteY2" fmla="*/ 142601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62481 w 279582"/>
              <a:gd name="connsiteY2" fmla="*/ 142601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791 w 280012"/>
              <a:gd name="connsiteY0" fmla="*/ 0 h 584443"/>
              <a:gd name="connsiteX1" fmla="*/ 255452 w 280012"/>
              <a:gd name="connsiteY1" fmla="*/ 49750 h 584443"/>
              <a:gd name="connsiteX2" fmla="*/ 162911 w 280012"/>
              <a:gd name="connsiteY2" fmla="*/ 142601 h 584443"/>
              <a:gd name="connsiteX3" fmla="*/ 103423 w 280012"/>
              <a:gd name="connsiteY3" fmla="*/ 285461 h 584443"/>
              <a:gd name="connsiteX4" fmla="*/ 174598 w 280012"/>
              <a:gd name="connsiteY4" fmla="*/ 296836 h 584443"/>
              <a:gd name="connsiteX5" fmla="*/ 248242 w 280012"/>
              <a:gd name="connsiteY5" fmla="*/ 335798 h 584443"/>
              <a:gd name="connsiteX6" fmla="*/ 279635 w 280012"/>
              <a:gd name="connsiteY6" fmla="*/ 445838 h 584443"/>
              <a:gd name="connsiteX7" fmla="*/ 229367 w 280012"/>
              <a:gd name="connsiteY7" fmla="*/ 563307 h 584443"/>
              <a:gd name="connsiteX8" fmla="*/ 112710 w 280012"/>
              <a:gd name="connsiteY8" fmla="*/ 577052 h 584443"/>
              <a:gd name="connsiteX9" fmla="*/ 17634 w 280012"/>
              <a:gd name="connsiteY9" fmla="*/ 481802 h 584443"/>
              <a:gd name="connsiteX10" fmla="*/ 8107 w 280012"/>
              <a:gd name="connsiteY10" fmla="*/ 279395 h 584443"/>
              <a:gd name="connsiteX11" fmla="*/ 106719 w 280012"/>
              <a:gd name="connsiteY11" fmla="*/ 105305 h 584443"/>
              <a:gd name="connsiteX12" fmla="*/ 231791 w 280012"/>
              <a:gd name="connsiteY12" fmla="*/ 0 h 584443"/>
              <a:gd name="connsiteX0" fmla="*/ 231791 w 279990"/>
              <a:gd name="connsiteY0" fmla="*/ 0 h 584443"/>
              <a:gd name="connsiteX1" fmla="*/ 255452 w 279990"/>
              <a:gd name="connsiteY1" fmla="*/ 49750 h 584443"/>
              <a:gd name="connsiteX2" fmla="*/ 162911 w 279990"/>
              <a:gd name="connsiteY2" fmla="*/ 142601 h 584443"/>
              <a:gd name="connsiteX3" fmla="*/ 103423 w 279990"/>
              <a:gd name="connsiteY3" fmla="*/ 285461 h 584443"/>
              <a:gd name="connsiteX4" fmla="*/ 182458 w 279990"/>
              <a:gd name="connsiteY4" fmla="*/ 292074 h 584443"/>
              <a:gd name="connsiteX5" fmla="*/ 248242 w 279990"/>
              <a:gd name="connsiteY5" fmla="*/ 335798 h 584443"/>
              <a:gd name="connsiteX6" fmla="*/ 279635 w 279990"/>
              <a:gd name="connsiteY6" fmla="*/ 445838 h 584443"/>
              <a:gd name="connsiteX7" fmla="*/ 229367 w 279990"/>
              <a:gd name="connsiteY7" fmla="*/ 563307 h 584443"/>
              <a:gd name="connsiteX8" fmla="*/ 112710 w 279990"/>
              <a:gd name="connsiteY8" fmla="*/ 577052 h 584443"/>
              <a:gd name="connsiteX9" fmla="*/ 17634 w 279990"/>
              <a:gd name="connsiteY9" fmla="*/ 481802 h 584443"/>
              <a:gd name="connsiteX10" fmla="*/ 8107 w 279990"/>
              <a:gd name="connsiteY10" fmla="*/ 279395 h 584443"/>
              <a:gd name="connsiteX11" fmla="*/ 106719 w 279990"/>
              <a:gd name="connsiteY11" fmla="*/ 105305 h 584443"/>
              <a:gd name="connsiteX12" fmla="*/ 231791 w 279990"/>
              <a:gd name="connsiteY12" fmla="*/ 0 h 584443"/>
              <a:gd name="connsiteX0" fmla="*/ 231791 w 279990"/>
              <a:gd name="connsiteY0" fmla="*/ 0 h 584443"/>
              <a:gd name="connsiteX1" fmla="*/ 255452 w 279990"/>
              <a:gd name="connsiteY1" fmla="*/ 49750 h 584443"/>
              <a:gd name="connsiteX2" fmla="*/ 162911 w 279990"/>
              <a:gd name="connsiteY2" fmla="*/ 142601 h 584443"/>
              <a:gd name="connsiteX3" fmla="*/ 103423 w 279990"/>
              <a:gd name="connsiteY3" fmla="*/ 285461 h 584443"/>
              <a:gd name="connsiteX4" fmla="*/ 182458 w 279990"/>
              <a:gd name="connsiteY4" fmla="*/ 292074 h 584443"/>
              <a:gd name="connsiteX5" fmla="*/ 248242 w 279990"/>
              <a:gd name="connsiteY5" fmla="*/ 335798 h 584443"/>
              <a:gd name="connsiteX6" fmla="*/ 279635 w 279990"/>
              <a:gd name="connsiteY6" fmla="*/ 445838 h 584443"/>
              <a:gd name="connsiteX7" fmla="*/ 229367 w 279990"/>
              <a:gd name="connsiteY7" fmla="*/ 563307 h 584443"/>
              <a:gd name="connsiteX8" fmla="*/ 112710 w 279990"/>
              <a:gd name="connsiteY8" fmla="*/ 577052 h 584443"/>
              <a:gd name="connsiteX9" fmla="*/ 17634 w 279990"/>
              <a:gd name="connsiteY9" fmla="*/ 481802 h 584443"/>
              <a:gd name="connsiteX10" fmla="*/ 8107 w 279990"/>
              <a:gd name="connsiteY10" fmla="*/ 279395 h 584443"/>
              <a:gd name="connsiteX11" fmla="*/ 106719 w 279990"/>
              <a:gd name="connsiteY11" fmla="*/ 105305 h 584443"/>
              <a:gd name="connsiteX12" fmla="*/ 231791 w 279990"/>
              <a:gd name="connsiteY12" fmla="*/ 0 h 58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990" h="584443">
                <a:moveTo>
                  <a:pt x="231791" y="0"/>
                </a:moveTo>
                <a:lnTo>
                  <a:pt x="255452" y="49750"/>
                </a:lnTo>
                <a:cubicBezTo>
                  <a:pt x="226567" y="75536"/>
                  <a:pt x="195459" y="100404"/>
                  <a:pt x="162911" y="142601"/>
                </a:cubicBezTo>
                <a:cubicBezTo>
                  <a:pt x="130363" y="184798"/>
                  <a:pt x="82389" y="235455"/>
                  <a:pt x="103423" y="285461"/>
                </a:cubicBezTo>
                <a:cubicBezTo>
                  <a:pt x="107789" y="313762"/>
                  <a:pt x="158321" y="283684"/>
                  <a:pt x="182458" y="292074"/>
                </a:cubicBezTo>
                <a:cubicBezTo>
                  <a:pt x="206595" y="300464"/>
                  <a:pt x="232046" y="310171"/>
                  <a:pt x="248242" y="335798"/>
                </a:cubicBezTo>
                <a:cubicBezTo>
                  <a:pt x="264438" y="361425"/>
                  <a:pt x="282781" y="407920"/>
                  <a:pt x="279635" y="445838"/>
                </a:cubicBezTo>
                <a:cubicBezTo>
                  <a:pt x="276489" y="483756"/>
                  <a:pt x="257188" y="541438"/>
                  <a:pt x="229367" y="563307"/>
                </a:cubicBezTo>
                <a:cubicBezTo>
                  <a:pt x="201546" y="585176"/>
                  <a:pt x="147999" y="590636"/>
                  <a:pt x="112710" y="577052"/>
                </a:cubicBezTo>
                <a:cubicBezTo>
                  <a:pt x="77421" y="563468"/>
                  <a:pt x="35068" y="531412"/>
                  <a:pt x="17634" y="481802"/>
                </a:cubicBezTo>
                <a:cubicBezTo>
                  <a:pt x="200" y="432193"/>
                  <a:pt x="-6740" y="342144"/>
                  <a:pt x="8107" y="279395"/>
                </a:cubicBezTo>
                <a:cubicBezTo>
                  <a:pt x="22954" y="216646"/>
                  <a:pt x="69438" y="151871"/>
                  <a:pt x="106719" y="105305"/>
                </a:cubicBezTo>
                <a:cubicBezTo>
                  <a:pt x="144000" y="58739"/>
                  <a:pt x="182240" y="35719"/>
                  <a:pt x="231791" y="0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txBody>
          <a:bodyPr anchor="b"/>
          <a:lstStyle>
            <a:lvl1pPr marL="0" indent="0">
              <a:buNone/>
              <a:defRPr sz="5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8" name="Picture Placeholder 123">
            <a:extLst>
              <a:ext uri="{FF2B5EF4-FFF2-40B4-BE49-F238E27FC236}">
                <a16:creationId xmlns:a16="http://schemas.microsoft.com/office/drawing/2014/main" id="{1BAA8D0A-F180-4BEB-8B85-B567588C42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8934" y="1777928"/>
            <a:ext cx="338328" cy="584443"/>
          </a:xfrm>
          <a:custGeom>
            <a:avLst/>
            <a:gdLst>
              <a:gd name="connsiteX0" fmla="*/ 0 w 297657"/>
              <a:gd name="connsiteY0" fmla="*/ 0 h 595312"/>
              <a:gd name="connsiteX1" fmla="*/ 297657 w 297657"/>
              <a:gd name="connsiteY1" fmla="*/ 0 h 595312"/>
              <a:gd name="connsiteX2" fmla="*/ 297657 w 297657"/>
              <a:gd name="connsiteY2" fmla="*/ 595312 h 595312"/>
              <a:gd name="connsiteX3" fmla="*/ 0 w 297657"/>
              <a:gd name="connsiteY3" fmla="*/ 595312 h 595312"/>
              <a:gd name="connsiteX4" fmla="*/ 0 w 297657"/>
              <a:gd name="connsiteY4" fmla="*/ 0 h 595312"/>
              <a:gd name="connsiteX0" fmla="*/ 257175 w 297657"/>
              <a:gd name="connsiteY0" fmla="*/ 2381 h 595312"/>
              <a:gd name="connsiteX1" fmla="*/ 297657 w 297657"/>
              <a:gd name="connsiteY1" fmla="*/ 0 h 595312"/>
              <a:gd name="connsiteX2" fmla="*/ 297657 w 297657"/>
              <a:gd name="connsiteY2" fmla="*/ 595312 h 595312"/>
              <a:gd name="connsiteX3" fmla="*/ 0 w 297657"/>
              <a:gd name="connsiteY3" fmla="*/ 595312 h 595312"/>
              <a:gd name="connsiteX4" fmla="*/ 257175 w 297657"/>
              <a:gd name="connsiteY4" fmla="*/ 2381 h 595312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257175 w 297657"/>
              <a:gd name="connsiteY4" fmla="*/ 0 h 592931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116682 w 297657"/>
              <a:gd name="connsiteY4" fmla="*/ 314324 h 592931"/>
              <a:gd name="connsiteX5" fmla="*/ 257175 w 297657"/>
              <a:gd name="connsiteY5" fmla="*/ 0 h 592931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73820 w 297657"/>
              <a:gd name="connsiteY4" fmla="*/ 173830 h 592931"/>
              <a:gd name="connsiteX5" fmla="*/ 257175 w 297657"/>
              <a:gd name="connsiteY5" fmla="*/ 0 h 592931"/>
              <a:gd name="connsiteX0" fmla="*/ 209550 w 250032"/>
              <a:gd name="connsiteY0" fmla="*/ 0 h 592931"/>
              <a:gd name="connsiteX1" fmla="*/ 250032 w 250032"/>
              <a:gd name="connsiteY1" fmla="*/ 50007 h 592931"/>
              <a:gd name="connsiteX2" fmla="*/ 250032 w 250032"/>
              <a:gd name="connsiteY2" fmla="*/ 592931 h 592931"/>
              <a:gd name="connsiteX3" fmla="*/ 0 w 250032"/>
              <a:gd name="connsiteY3" fmla="*/ 533400 h 592931"/>
              <a:gd name="connsiteX4" fmla="*/ 26195 w 250032"/>
              <a:gd name="connsiteY4" fmla="*/ 173830 h 592931"/>
              <a:gd name="connsiteX5" fmla="*/ 209550 w 250032"/>
              <a:gd name="connsiteY5" fmla="*/ 0 h 592931"/>
              <a:gd name="connsiteX0" fmla="*/ 209550 w 250032"/>
              <a:gd name="connsiteY0" fmla="*/ 0 h 592931"/>
              <a:gd name="connsiteX1" fmla="*/ 250032 w 250032"/>
              <a:gd name="connsiteY1" fmla="*/ 50007 h 592931"/>
              <a:gd name="connsiteX2" fmla="*/ 250032 w 250032"/>
              <a:gd name="connsiteY2" fmla="*/ 592931 h 592931"/>
              <a:gd name="connsiteX3" fmla="*/ 0 w 250032"/>
              <a:gd name="connsiteY3" fmla="*/ 533400 h 592931"/>
              <a:gd name="connsiteX4" fmla="*/ 11906 w 250032"/>
              <a:gd name="connsiteY4" fmla="*/ 314324 h 592931"/>
              <a:gd name="connsiteX5" fmla="*/ 26195 w 250032"/>
              <a:gd name="connsiteY5" fmla="*/ 173830 h 592931"/>
              <a:gd name="connsiteX6" fmla="*/ 209550 w 250032"/>
              <a:gd name="connsiteY6" fmla="*/ 0 h 592931"/>
              <a:gd name="connsiteX0" fmla="*/ 254794 w 295276"/>
              <a:gd name="connsiteY0" fmla="*/ 0 h 592931"/>
              <a:gd name="connsiteX1" fmla="*/ 295276 w 295276"/>
              <a:gd name="connsiteY1" fmla="*/ 50007 h 592931"/>
              <a:gd name="connsiteX2" fmla="*/ 295276 w 295276"/>
              <a:gd name="connsiteY2" fmla="*/ 592931 h 592931"/>
              <a:gd name="connsiteX3" fmla="*/ 45244 w 295276"/>
              <a:gd name="connsiteY3" fmla="*/ 533400 h 592931"/>
              <a:gd name="connsiteX4" fmla="*/ 0 w 295276"/>
              <a:gd name="connsiteY4" fmla="*/ 347662 h 592931"/>
              <a:gd name="connsiteX5" fmla="*/ 71439 w 295276"/>
              <a:gd name="connsiteY5" fmla="*/ 173830 h 592931"/>
              <a:gd name="connsiteX6" fmla="*/ 254794 w 295276"/>
              <a:gd name="connsiteY6" fmla="*/ 0 h 592931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80976 w 295276"/>
              <a:gd name="connsiteY2" fmla="*/ 595312 h 595312"/>
              <a:gd name="connsiteX3" fmla="*/ 45244 w 295276"/>
              <a:gd name="connsiteY3" fmla="*/ 533400 h 595312"/>
              <a:gd name="connsiteX4" fmla="*/ 0 w 295276"/>
              <a:gd name="connsiteY4" fmla="*/ 347662 h 595312"/>
              <a:gd name="connsiteX5" fmla="*/ 71439 w 295276"/>
              <a:gd name="connsiteY5" fmla="*/ 173830 h 595312"/>
              <a:gd name="connsiteX6" fmla="*/ 254794 w 295276"/>
              <a:gd name="connsiteY6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30982 w 295276"/>
              <a:gd name="connsiteY2" fmla="*/ 357185 h 595312"/>
              <a:gd name="connsiteX3" fmla="*/ 180976 w 295276"/>
              <a:gd name="connsiteY3" fmla="*/ 595312 h 595312"/>
              <a:gd name="connsiteX4" fmla="*/ 45244 w 295276"/>
              <a:gd name="connsiteY4" fmla="*/ 533400 h 595312"/>
              <a:gd name="connsiteX5" fmla="*/ 0 w 295276"/>
              <a:gd name="connsiteY5" fmla="*/ 347662 h 595312"/>
              <a:gd name="connsiteX6" fmla="*/ 71439 w 295276"/>
              <a:gd name="connsiteY6" fmla="*/ 173830 h 595312"/>
              <a:gd name="connsiteX7" fmla="*/ 254794 w 295276"/>
              <a:gd name="connsiteY7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80989 w 295276"/>
              <a:gd name="connsiteY2" fmla="*/ 507204 h 595312"/>
              <a:gd name="connsiteX3" fmla="*/ 180976 w 295276"/>
              <a:gd name="connsiteY3" fmla="*/ 595312 h 595312"/>
              <a:gd name="connsiteX4" fmla="*/ 45244 w 295276"/>
              <a:gd name="connsiteY4" fmla="*/ 533400 h 595312"/>
              <a:gd name="connsiteX5" fmla="*/ 0 w 295276"/>
              <a:gd name="connsiteY5" fmla="*/ 347662 h 595312"/>
              <a:gd name="connsiteX6" fmla="*/ 71439 w 295276"/>
              <a:gd name="connsiteY6" fmla="*/ 173830 h 595312"/>
              <a:gd name="connsiteX7" fmla="*/ 254794 w 295276"/>
              <a:gd name="connsiteY7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83369 w 295276"/>
              <a:gd name="connsiteY2" fmla="*/ 288129 h 595312"/>
              <a:gd name="connsiteX3" fmla="*/ 280989 w 295276"/>
              <a:gd name="connsiteY3" fmla="*/ 507204 h 595312"/>
              <a:gd name="connsiteX4" fmla="*/ 180976 w 295276"/>
              <a:gd name="connsiteY4" fmla="*/ 595312 h 595312"/>
              <a:gd name="connsiteX5" fmla="*/ 45244 w 295276"/>
              <a:gd name="connsiteY5" fmla="*/ 533400 h 595312"/>
              <a:gd name="connsiteX6" fmla="*/ 0 w 295276"/>
              <a:gd name="connsiteY6" fmla="*/ 347662 h 595312"/>
              <a:gd name="connsiteX7" fmla="*/ 71439 w 295276"/>
              <a:gd name="connsiteY7" fmla="*/ 173830 h 595312"/>
              <a:gd name="connsiteX8" fmla="*/ 254794 w 295276"/>
              <a:gd name="connsiteY8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280989 w 295276"/>
              <a:gd name="connsiteY3" fmla="*/ 507204 h 595312"/>
              <a:gd name="connsiteX4" fmla="*/ 180976 w 295276"/>
              <a:gd name="connsiteY4" fmla="*/ 595312 h 595312"/>
              <a:gd name="connsiteX5" fmla="*/ 45244 w 295276"/>
              <a:gd name="connsiteY5" fmla="*/ 533400 h 595312"/>
              <a:gd name="connsiteX6" fmla="*/ 0 w 295276"/>
              <a:gd name="connsiteY6" fmla="*/ 347662 h 595312"/>
              <a:gd name="connsiteX7" fmla="*/ 71439 w 295276"/>
              <a:gd name="connsiteY7" fmla="*/ 173830 h 595312"/>
              <a:gd name="connsiteX8" fmla="*/ 254794 w 295276"/>
              <a:gd name="connsiteY8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200025 w 295276"/>
              <a:gd name="connsiteY3" fmla="*/ 283367 h 595312"/>
              <a:gd name="connsiteX4" fmla="*/ 280989 w 295276"/>
              <a:gd name="connsiteY4" fmla="*/ 507204 h 595312"/>
              <a:gd name="connsiteX5" fmla="*/ 180976 w 295276"/>
              <a:gd name="connsiteY5" fmla="*/ 595312 h 595312"/>
              <a:gd name="connsiteX6" fmla="*/ 45244 w 295276"/>
              <a:gd name="connsiteY6" fmla="*/ 533400 h 595312"/>
              <a:gd name="connsiteX7" fmla="*/ 0 w 295276"/>
              <a:gd name="connsiteY7" fmla="*/ 347662 h 595312"/>
              <a:gd name="connsiteX8" fmla="*/ 71439 w 295276"/>
              <a:gd name="connsiteY8" fmla="*/ 173830 h 595312"/>
              <a:gd name="connsiteX9" fmla="*/ 254794 w 295276"/>
              <a:gd name="connsiteY9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80989 w 295276"/>
              <a:gd name="connsiteY4" fmla="*/ 507204 h 595312"/>
              <a:gd name="connsiteX5" fmla="*/ 180976 w 295276"/>
              <a:gd name="connsiteY5" fmla="*/ 595312 h 595312"/>
              <a:gd name="connsiteX6" fmla="*/ 45244 w 295276"/>
              <a:gd name="connsiteY6" fmla="*/ 533400 h 595312"/>
              <a:gd name="connsiteX7" fmla="*/ 0 w 295276"/>
              <a:gd name="connsiteY7" fmla="*/ 347662 h 595312"/>
              <a:gd name="connsiteX8" fmla="*/ 71439 w 295276"/>
              <a:gd name="connsiteY8" fmla="*/ 173830 h 595312"/>
              <a:gd name="connsiteX9" fmla="*/ 254794 w 295276"/>
              <a:gd name="connsiteY9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192882 w 295276"/>
              <a:gd name="connsiteY4" fmla="*/ 41671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604129"/>
              <a:gd name="connsiteX1" fmla="*/ 295276 w 295276"/>
              <a:gd name="connsiteY1" fmla="*/ 50007 h 604129"/>
              <a:gd name="connsiteX2" fmla="*/ 166688 w 295276"/>
              <a:gd name="connsiteY2" fmla="*/ 159542 h 604129"/>
              <a:gd name="connsiteX3" fmla="*/ 102394 w 295276"/>
              <a:gd name="connsiteY3" fmla="*/ 328611 h 604129"/>
              <a:gd name="connsiteX4" fmla="*/ 235744 w 295276"/>
              <a:gd name="connsiteY4" fmla="*/ 359567 h 604129"/>
              <a:gd name="connsiteX5" fmla="*/ 280989 w 295276"/>
              <a:gd name="connsiteY5" fmla="*/ 507204 h 604129"/>
              <a:gd name="connsiteX6" fmla="*/ 180976 w 295276"/>
              <a:gd name="connsiteY6" fmla="*/ 595312 h 604129"/>
              <a:gd name="connsiteX7" fmla="*/ 45244 w 295276"/>
              <a:gd name="connsiteY7" fmla="*/ 533400 h 604129"/>
              <a:gd name="connsiteX8" fmla="*/ 0 w 295276"/>
              <a:gd name="connsiteY8" fmla="*/ 347662 h 604129"/>
              <a:gd name="connsiteX9" fmla="*/ 71439 w 295276"/>
              <a:gd name="connsiteY9" fmla="*/ 173830 h 604129"/>
              <a:gd name="connsiteX10" fmla="*/ 254794 w 295276"/>
              <a:gd name="connsiteY10" fmla="*/ 0 h 604129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7818 w 298300"/>
              <a:gd name="connsiteY0" fmla="*/ 0 h 596541"/>
              <a:gd name="connsiteX1" fmla="*/ 298300 w 298300"/>
              <a:gd name="connsiteY1" fmla="*/ 50007 h 596541"/>
              <a:gd name="connsiteX2" fmla="*/ 169712 w 298300"/>
              <a:gd name="connsiteY2" fmla="*/ 159542 h 596541"/>
              <a:gd name="connsiteX3" fmla="*/ 105418 w 298300"/>
              <a:gd name="connsiteY3" fmla="*/ 328611 h 596541"/>
              <a:gd name="connsiteX4" fmla="*/ 238768 w 298300"/>
              <a:gd name="connsiteY4" fmla="*/ 359567 h 596541"/>
              <a:gd name="connsiteX5" fmla="*/ 284013 w 298300"/>
              <a:gd name="connsiteY5" fmla="*/ 507204 h 596541"/>
              <a:gd name="connsiteX6" fmla="*/ 184000 w 298300"/>
              <a:gd name="connsiteY6" fmla="*/ 595312 h 596541"/>
              <a:gd name="connsiteX7" fmla="*/ 48268 w 298300"/>
              <a:gd name="connsiteY7" fmla="*/ 533400 h 596541"/>
              <a:gd name="connsiteX8" fmla="*/ 3024 w 298300"/>
              <a:gd name="connsiteY8" fmla="*/ 347662 h 596541"/>
              <a:gd name="connsiteX9" fmla="*/ 74463 w 298300"/>
              <a:gd name="connsiteY9" fmla="*/ 173830 h 596541"/>
              <a:gd name="connsiteX10" fmla="*/ 257818 w 298300"/>
              <a:gd name="connsiteY10" fmla="*/ 0 h 596541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7230 w 297712"/>
              <a:gd name="connsiteY0" fmla="*/ 0 h 596541"/>
              <a:gd name="connsiteX1" fmla="*/ 297712 w 297712"/>
              <a:gd name="connsiteY1" fmla="*/ 50007 h 596541"/>
              <a:gd name="connsiteX2" fmla="*/ 169124 w 297712"/>
              <a:gd name="connsiteY2" fmla="*/ 159542 h 596541"/>
              <a:gd name="connsiteX3" fmla="*/ 104830 w 297712"/>
              <a:gd name="connsiteY3" fmla="*/ 328611 h 596541"/>
              <a:gd name="connsiteX4" fmla="*/ 238180 w 297712"/>
              <a:gd name="connsiteY4" fmla="*/ 359567 h 596541"/>
              <a:gd name="connsiteX5" fmla="*/ 283425 w 297712"/>
              <a:gd name="connsiteY5" fmla="*/ 507204 h 596541"/>
              <a:gd name="connsiteX6" fmla="*/ 183412 w 297712"/>
              <a:gd name="connsiteY6" fmla="*/ 595312 h 596541"/>
              <a:gd name="connsiteX7" fmla="*/ 47680 w 297712"/>
              <a:gd name="connsiteY7" fmla="*/ 533400 h 596541"/>
              <a:gd name="connsiteX8" fmla="*/ 2436 w 297712"/>
              <a:gd name="connsiteY8" fmla="*/ 347662 h 596541"/>
              <a:gd name="connsiteX9" fmla="*/ 126262 w 297712"/>
              <a:gd name="connsiteY9" fmla="*/ 114299 h 596541"/>
              <a:gd name="connsiteX10" fmla="*/ 257230 w 297712"/>
              <a:gd name="connsiteY10" fmla="*/ 0 h 596541"/>
              <a:gd name="connsiteX0" fmla="*/ 261324 w 301806"/>
              <a:gd name="connsiteY0" fmla="*/ 0 h 595379"/>
              <a:gd name="connsiteX1" fmla="*/ 301806 w 301806"/>
              <a:gd name="connsiteY1" fmla="*/ 50007 h 595379"/>
              <a:gd name="connsiteX2" fmla="*/ 173218 w 301806"/>
              <a:gd name="connsiteY2" fmla="*/ 159542 h 595379"/>
              <a:gd name="connsiteX3" fmla="*/ 108924 w 301806"/>
              <a:gd name="connsiteY3" fmla="*/ 328611 h 595379"/>
              <a:gd name="connsiteX4" fmla="*/ 242274 w 301806"/>
              <a:gd name="connsiteY4" fmla="*/ 359567 h 595379"/>
              <a:gd name="connsiteX5" fmla="*/ 287519 w 301806"/>
              <a:gd name="connsiteY5" fmla="*/ 507204 h 595379"/>
              <a:gd name="connsiteX6" fmla="*/ 187506 w 301806"/>
              <a:gd name="connsiteY6" fmla="*/ 595312 h 595379"/>
              <a:gd name="connsiteX7" fmla="*/ 25581 w 301806"/>
              <a:gd name="connsiteY7" fmla="*/ 492919 h 595379"/>
              <a:gd name="connsiteX8" fmla="*/ 6530 w 301806"/>
              <a:gd name="connsiteY8" fmla="*/ 347662 h 595379"/>
              <a:gd name="connsiteX9" fmla="*/ 130356 w 301806"/>
              <a:gd name="connsiteY9" fmla="*/ 114299 h 595379"/>
              <a:gd name="connsiteX10" fmla="*/ 261324 w 301806"/>
              <a:gd name="connsiteY10" fmla="*/ 0 h 595379"/>
              <a:gd name="connsiteX0" fmla="*/ 255093 w 295575"/>
              <a:gd name="connsiteY0" fmla="*/ 0 h 595379"/>
              <a:gd name="connsiteX1" fmla="*/ 295575 w 295575"/>
              <a:gd name="connsiteY1" fmla="*/ 50007 h 595379"/>
              <a:gd name="connsiteX2" fmla="*/ 166987 w 295575"/>
              <a:gd name="connsiteY2" fmla="*/ 159542 h 595379"/>
              <a:gd name="connsiteX3" fmla="*/ 102693 w 295575"/>
              <a:gd name="connsiteY3" fmla="*/ 328611 h 595379"/>
              <a:gd name="connsiteX4" fmla="*/ 236043 w 295575"/>
              <a:gd name="connsiteY4" fmla="*/ 359567 h 595379"/>
              <a:gd name="connsiteX5" fmla="*/ 281288 w 295575"/>
              <a:gd name="connsiteY5" fmla="*/ 507204 h 595379"/>
              <a:gd name="connsiteX6" fmla="*/ 181275 w 295575"/>
              <a:gd name="connsiteY6" fmla="*/ 595312 h 595379"/>
              <a:gd name="connsiteX7" fmla="*/ 19350 w 295575"/>
              <a:gd name="connsiteY7" fmla="*/ 492919 h 595379"/>
              <a:gd name="connsiteX8" fmla="*/ 14586 w 295575"/>
              <a:gd name="connsiteY8" fmla="*/ 290512 h 595379"/>
              <a:gd name="connsiteX9" fmla="*/ 124125 w 295575"/>
              <a:gd name="connsiteY9" fmla="*/ 114299 h 595379"/>
              <a:gd name="connsiteX10" fmla="*/ 255093 w 295575"/>
              <a:gd name="connsiteY10" fmla="*/ 0 h 595379"/>
              <a:gd name="connsiteX0" fmla="*/ 253770 w 294252"/>
              <a:gd name="connsiteY0" fmla="*/ 0 h 588259"/>
              <a:gd name="connsiteX1" fmla="*/ 294252 w 294252"/>
              <a:gd name="connsiteY1" fmla="*/ 50007 h 588259"/>
              <a:gd name="connsiteX2" fmla="*/ 165664 w 294252"/>
              <a:gd name="connsiteY2" fmla="*/ 159542 h 588259"/>
              <a:gd name="connsiteX3" fmla="*/ 101370 w 294252"/>
              <a:gd name="connsiteY3" fmla="*/ 328611 h 588259"/>
              <a:gd name="connsiteX4" fmla="*/ 234720 w 294252"/>
              <a:gd name="connsiteY4" fmla="*/ 359567 h 588259"/>
              <a:gd name="connsiteX5" fmla="*/ 279965 w 294252"/>
              <a:gd name="connsiteY5" fmla="*/ 507204 h 588259"/>
              <a:gd name="connsiteX6" fmla="*/ 158521 w 294252"/>
              <a:gd name="connsiteY6" fmla="*/ 588169 h 588259"/>
              <a:gd name="connsiteX7" fmla="*/ 18027 w 294252"/>
              <a:gd name="connsiteY7" fmla="*/ 492919 h 588259"/>
              <a:gd name="connsiteX8" fmla="*/ 13263 w 294252"/>
              <a:gd name="connsiteY8" fmla="*/ 290512 h 588259"/>
              <a:gd name="connsiteX9" fmla="*/ 122802 w 294252"/>
              <a:gd name="connsiteY9" fmla="*/ 114299 h 588259"/>
              <a:gd name="connsiteX10" fmla="*/ 253770 w 294252"/>
              <a:gd name="connsiteY10" fmla="*/ 0 h 588259"/>
              <a:gd name="connsiteX0" fmla="*/ 253770 w 294252"/>
              <a:gd name="connsiteY0" fmla="*/ 0 h 588983"/>
              <a:gd name="connsiteX1" fmla="*/ 294252 w 294252"/>
              <a:gd name="connsiteY1" fmla="*/ 50007 h 588983"/>
              <a:gd name="connsiteX2" fmla="*/ 165664 w 294252"/>
              <a:gd name="connsiteY2" fmla="*/ 159542 h 588983"/>
              <a:gd name="connsiteX3" fmla="*/ 101370 w 294252"/>
              <a:gd name="connsiteY3" fmla="*/ 328611 h 588983"/>
              <a:gd name="connsiteX4" fmla="*/ 234720 w 294252"/>
              <a:gd name="connsiteY4" fmla="*/ 359567 h 588983"/>
              <a:gd name="connsiteX5" fmla="*/ 272821 w 294252"/>
              <a:gd name="connsiteY5" fmla="*/ 528635 h 588983"/>
              <a:gd name="connsiteX6" fmla="*/ 158521 w 294252"/>
              <a:gd name="connsiteY6" fmla="*/ 588169 h 588983"/>
              <a:gd name="connsiteX7" fmla="*/ 18027 w 294252"/>
              <a:gd name="connsiteY7" fmla="*/ 492919 h 588983"/>
              <a:gd name="connsiteX8" fmla="*/ 13263 w 294252"/>
              <a:gd name="connsiteY8" fmla="*/ 290512 h 588983"/>
              <a:gd name="connsiteX9" fmla="*/ 122802 w 294252"/>
              <a:gd name="connsiteY9" fmla="*/ 114299 h 588983"/>
              <a:gd name="connsiteX10" fmla="*/ 253770 w 294252"/>
              <a:gd name="connsiteY10" fmla="*/ 0 h 588983"/>
              <a:gd name="connsiteX0" fmla="*/ 253770 w 294252"/>
              <a:gd name="connsiteY0" fmla="*/ 0 h 588763"/>
              <a:gd name="connsiteX1" fmla="*/ 294252 w 294252"/>
              <a:gd name="connsiteY1" fmla="*/ 50007 h 588763"/>
              <a:gd name="connsiteX2" fmla="*/ 165664 w 294252"/>
              <a:gd name="connsiteY2" fmla="*/ 159542 h 588763"/>
              <a:gd name="connsiteX3" fmla="*/ 101370 w 294252"/>
              <a:gd name="connsiteY3" fmla="*/ 328611 h 588763"/>
              <a:gd name="connsiteX4" fmla="*/ 234720 w 294252"/>
              <a:gd name="connsiteY4" fmla="*/ 359567 h 588763"/>
              <a:gd name="connsiteX5" fmla="*/ 265675 w 294252"/>
              <a:gd name="connsiteY5" fmla="*/ 435767 h 588763"/>
              <a:gd name="connsiteX6" fmla="*/ 272821 w 294252"/>
              <a:gd name="connsiteY6" fmla="*/ 528635 h 588763"/>
              <a:gd name="connsiteX7" fmla="*/ 158521 w 294252"/>
              <a:gd name="connsiteY7" fmla="*/ 588169 h 588763"/>
              <a:gd name="connsiteX8" fmla="*/ 18027 w 294252"/>
              <a:gd name="connsiteY8" fmla="*/ 492919 h 588763"/>
              <a:gd name="connsiteX9" fmla="*/ 13263 w 294252"/>
              <a:gd name="connsiteY9" fmla="*/ 290512 h 588763"/>
              <a:gd name="connsiteX10" fmla="*/ 122802 w 294252"/>
              <a:gd name="connsiteY10" fmla="*/ 114299 h 588763"/>
              <a:gd name="connsiteX11" fmla="*/ 253770 w 294252"/>
              <a:gd name="connsiteY11" fmla="*/ 0 h 588763"/>
              <a:gd name="connsiteX0" fmla="*/ 253770 w 294252"/>
              <a:gd name="connsiteY0" fmla="*/ 0 h 588763"/>
              <a:gd name="connsiteX1" fmla="*/ 294252 w 294252"/>
              <a:gd name="connsiteY1" fmla="*/ 50007 h 588763"/>
              <a:gd name="connsiteX2" fmla="*/ 165664 w 294252"/>
              <a:gd name="connsiteY2" fmla="*/ 159542 h 588763"/>
              <a:gd name="connsiteX3" fmla="*/ 101370 w 294252"/>
              <a:gd name="connsiteY3" fmla="*/ 328611 h 588763"/>
              <a:gd name="connsiteX4" fmla="*/ 234720 w 294252"/>
              <a:gd name="connsiteY4" fmla="*/ 359567 h 588763"/>
              <a:gd name="connsiteX5" fmla="*/ 265675 w 294252"/>
              <a:gd name="connsiteY5" fmla="*/ 435767 h 588763"/>
              <a:gd name="connsiteX6" fmla="*/ 272821 w 294252"/>
              <a:gd name="connsiteY6" fmla="*/ 528635 h 588763"/>
              <a:gd name="connsiteX7" fmla="*/ 158521 w 294252"/>
              <a:gd name="connsiteY7" fmla="*/ 588169 h 588763"/>
              <a:gd name="connsiteX8" fmla="*/ 18027 w 294252"/>
              <a:gd name="connsiteY8" fmla="*/ 492919 h 588763"/>
              <a:gd name="connsiteX9" fmla="*/ 13263 w 294252"/>
              <a:gd name="connsiteY9" fmla="*/ 290512 h 588763"/>
              <a:gd name="connsiteX10" fmla="*/ 122802 w 294252"/>
              <a:gd name="connsiteY10" fmla="*/ 114299 h 588763"/>
              <a:gd name="connsiteX11" fmla="*/ 253770 w 294252"/>
              <a:gd name="connsiteY11" fmla="*/ 0 h 588763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34720 w 294252"/>
              <a:gd name="connsiteY4" fmla="*/ 359567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40482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6420"/>
              <a:gd name="connsiteX1" fmla="*/ 294252 w 294252"/>
              <a:gd name="connsiteY1" fmla="*/ 38101 h 586420"/>
              <a:gd name="connsiteX2" fmla="*/ 165664 w 294252"/>
              <a:gd name="connsiteY2" fmla="*/ 157161 h 586420"/>
              <a:gd name="connsiteX3" fmla="*/ 101370 w 294252"/>
              <a:gd name="connsiteY3" fmla="*/ 326230 h 586420"/>
              <a:gd name="connsiteX4" fmla="*/ 201382 w 294252"/>
              <a:gd name="connsiteY4" fmla="*/ 340517 h 586420"/>
              <a:gd name="connsiteX5" fmla="*/ 277581 w 294252"/>
              <a:gd name="connsiteY5" fmla="*/ 416717 h 586420"/>
              <a:gd name="connsiteX6" fmla="*/ 272821 w 294252"/>
              <a:gd name="connsiteY6" fmla="*/ 526254 h 586420"/>
              <a:gd name="connsiteX7" fmla="*/ 158521 w 294252"/>
              <a:gd name="connsiteY7" fmla="*/ 585788 h 586420"/>
              <a:gd name="connsiteX8" fmla="*/ 18027 w 294252"/>
              <a:gd name="connsiteY8" fmla="*/ 490538 h 586420"/>
              <a:gd name="connsiteX9" fmla="*/ 13263 w 294252"/>
              <a:gd name="connsiteY9" fmla="*/ 288131 h 586420"/>
              <a:gd name="connsiteX10" fmla="*/ 122802 w 294252"/>
              <a:gd name="connsiteY10" fmla="*/ 111918 h 586420"/>
              <a:gd name="connsiteX11" fmla="*/ 253770 w 294252"/>
              <a:gd name="connsiteY11" fmla="*/ 0 h 586420"/>
              <a:gd name="connsiteX0" fmla="*/ 251379 w 291861"/>
              <a:gd name="connsiteY0" fmla="*/ 0 h 586420"/>
              <a:gd name="connsiteX1" fmla="*/ 291861 w 291861"/>
              <a:gd name="connsiteY1" fmla="*/ 38101 h 586420"/>
              <a:gd name="connsiteX2" fmla="*/ 163273 w 291861"/>
              <a:gd name="connsiteY2" fmla="*/ 157161 h 586420"/>
              <a:gd name="connsiteX3" fmla="*/ 98979 w 291861"/>
              <a:gd name="connsiteY3" fmla="*/ 326230 h 586420"/>
              <a:gd name="connsiteX4" fmla="*/ 198991 w 291861"/>
              <a:gd name="connsiteY4" fmla="*/ 340517 h 586420"/>
              <a:gd name="connsiteX5" fmla="*/ 275190 w 291861"/>
              <a:gd name="connsiteY5" fmla="*/ 416717 h 586420"/>
              <a:gd name="connsiteX6" fmla="*/ 270430 w 291861"/>
              <a:gd name="connsiteY6" fmla="*/ 526254 h 586420"/>
              <a:gd name="connsiteX7" fmla="*/ 156130 w 291861"/>
              <a:gd name="connsiteY7" fmla="*/ 585788 h 586420"/>
              <a:gd name="connsiteX8" fmla="*/ 20399 w 291861"/>
              <a:gd name="connsiteY8" fmla="*/ 490538 h 586420"/>
              <a:gd name="connsiteX9" fmla="*/ 10872 w 291861"/>
              <a:gd name="connsiteY9" fmla="*/ 288131 h 586420"/>
              <a:gd name="connsiteX10" fmla="*/ 120411 w 291861"/>
              <a:gd name="connsiteY10" fmla="*/ 111918 h 586420"/>
              <a:gd name="connsiteX11" fmla="*/ 251379 w 291861"/>
              <a:gd name="connsiteY11" fmla="*/ 0 h 586420"/>
              <a:gd name="connsiteX0" fmla="*/ 250299 w 290781"/>
              <a:gd name="connsiteY0" fmla="*/ 0 h 586420"/>
              <a:gd name="connsiteX1" fmla="*/ 290781 w 290781"/>
              <a:gd name="connsiteY1" fmla="*/ 38101 h 586420"/>
              <a:gd name="connsiteX2" fmla="*/ 162193 w 290781"/>
              <a:gd name="connsiteY2" fmla="*/ 157161 h 586420"/>
              <a:gd name="connsiteX3" fmla="*/ 97899 w 290781"/>
              <a:gd name="connsiteY3" fmla="*/ 326230 h 586420"/>
              <a:gd name="connsiteX4" fmla="*/ 197911 w 290781"/>
              <a:gd name="connsiteY4" fmla="*/ 340517 h 586420"/>
              <a:gd name="connsiteX5" fmla="*/ 274110 w 290781"/>
              <a:gd name="connsiteY5" fmla="*/ 416717 h 586420"/>
              <a:gd name="connsiteX6" fmla="*/ 269350 w 290781"/>
              <a:gd name="connsiteY6" fmla="*/ 526254 h 586420"/>
              <a:gd name="connsiteX7" fmla="*/ 133619 w 290781"/>
              <a:gd name="connsiteY7" fmla="*/ 585788 h 586420"/>
              <a:gd name="connsiteX8" fmla="*/ 19319 w 290781"/>
              <a:gd name="connsiteY8" fmla="*/ 490538 h 586420"/>
              <a:gd name="connsiteX9" fmla="*/ 9792 w 290781"/>
              <a:gd name="connsiteY9" fmla="*/ 288131 h 586420"/>
              <a:gd name="connsiteX10" fmla="*/ 119331 w 290781"/>
              <a:gd name="connsiteY10" fmla="*/ 111918 h 586420"/>
              <a:gd name="connsiteX11" fmla="*/ 250299 w 290781"/>
              <a:gd name="connsiteY11" fmla="*/ 0 h 586420"/>
              <a:gd name="connsiteX0" fmla="*/ 250299 w 290781"/>
              <a:gd name="connsiteY0" fmla="*/ 0 h 588591"/>
              <a:gd name="connsiteX1" fmla="*/ 290781 w 290781"/>
              <a:gd name="connsiteY1" fmla="*/ 38101 h 588591"/>
              <a:gd name="connsiteX2" fmla="*/ 162193 w 290781"/>
              <a:gd name="connsiteY2" fmla="*/ 157161 h 588591"/>
              <a:gd name="connsiteX3" fmla="*/ 97899 w 290781"/>
              <a:gd name="connsiteY3" fmla="*/ 326230 h 588591"/>
              <a:gd name="connsiteX4" fmla="*/ 197911 w 290781"/>
              <a:gd name="connsiteY4" fmla="*/ 340517 h 588591"/>
              <a:gd name="connsiteX5" fmla="*/ 274110 w 290781"/>
              <a:gd name="connsiteY5" fmla="*/ 416717 h 588591"/>
              <a:gd name="connsiteX6" fmla="*/ 252682 w 290781"/>
              <a:gd name="connsiteY6" fmla="*/ 550067 h 588591"/>
              <a:gd name="connsiteX7" fmla="*/ 133619 w 290781"/>
              <a:gd name="connsiteY7" fmla="*/ 585788 h 588591"/>
              <a:gd name="connsiteX8" fmla="*/ 19319 w 290781"/>
              <a:gd name="connsiteY8" fmla="*/ 490538 h 588591"/>
              <a:gd name="connsiteX9" fmla="*/ 9792 w 290781"/>
              <a:gd name="connsiteY9" fmla="*/ 288131 h 588591"/>
              <a:gd name="connsiteX10" fmla="*/ 119331 w 290781"/>
              <a:gd name="connsiteY10" fmla="*/ 111918 h 588591"/>
              <a:gd name="connsiteX11" fmla="*/ 250299 w 290781"/>
              <a:gd name="connsiteY11" fmla="*/ 0 h 588591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8474"/>
              <a:gd name="connsiteX1" fmla="*/ 290781 w 290781"/>
              <a:gd name="connsiteY1" fmla="*/ 38101 h 588474"/>
              <a:gd name="connsiteX2" fmla="*/ 162193 w 290781"/>
              <a:gd name="connsiteY2" fmla="*/ 157161 h 588474"/>
              <a:gd name="connsiteX3" fmla="*/ 97899 w 290781"/>
              <a:gd name="connsiteY3" fmla="*/ 326230 h 588474"/>
              <a:gd name="connsiteX4" fmla="*/ 197911 w 290781"/>
              <a:gd name="connsiteY4" fmla="*/ 340517 h 588474"/>
              <a:gd name="connsiteX5" fmla="*/ 274110 w 290781"/>
              <a:gd name="connsiteY5" fmla="*/ 416717 h 588474"/>
              <a:gd name="connsiteX6" fmla="*/ 252682 w 290781"/>
              <a:gd name="connsiteY6" fmla="*/ 545304 h 588474"/>
              <a:gd name="connsiteX7" fmla="*/ 133619 w 290781"/>
              <a:gd name="connsiteY7" fmla="*/ 585788 h 588474"/>
              <a:gd name="connsiteX8" fmla="*/ 19319 w 290781"/>
              <a:gd name="connsiteY8" fmla="*/ 490538 h 588474"/>
              <a:gd name="connsiteX9" fmla="*/ 9792 w 290781"/>
              <a:gd name="connsiteY9" fmla="*/ 288131 h 588474"/>
              <a:gd name="connsiteX10" fmla="*/ 119331 w 290781"/>
              <a:gd name="connsiteY10" fmla="*/ 111918 h 588474"/>
              <a:gd name="connsiteX11" fmla="*/ 250299 w 290781"/>
              <a:gd name="connsiteY11" fmla="*/ 0 h 588474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78874"/>
              <a:gd name="connsiteY0" fmla="*/ 0 h 588107"/>
              <a:gd name="connsiteX1" fmla="*/ 257137 w 278874"/>
              <a:gd name="connsiteY1" fmla="*/ 58486 h 588107"/>
              <a:gd name="connsiteX2" fmla="*/ 162193 w 278874"/>
              <a:gd name="connsiteY2" fmla="*/ 157161 h 588107"/>
              <a:gd name="connsiteX3" fmla="*/ 97899 w 278874"/>
              <a:gd name="connsiteY3" fmla="*/ 326230 h 588107"/>
              <a:gd name="connsiteX4" fmla="*/ 197911 w 278874"/>
              <a:gd name="connsiteY4" fmla="*/ 340517 h 588107"/>
              <a:gd name="connsiteX5" fmla="*/ 274110 w 278874"/>
              <a:gd name="connsiteY5" fmla="*/ 416717 h 588107"/>
              <a:gd name="connsiteX6" fmla="*/ 252682 w 278874"/>
              <a:gd name="connsiteY6" fmla="*/ 542922 h 588107"/>
              <a:gd name="connsiteX7" fmla="*/ 133619 w 278874"/>
              <a:gd name="connsiteY7" fmla="*/ 585788 h 588107"/>
              <a:gd name="connsiteX8" fmla="*/ 19319 w 278874"/>
              <a:gd name="connsiteY8" fmla="*/ 490538 h 588107"/>
              <a:gd name="connsiteX9" fmla="*/ 9792 w 278874"/>
              <a:gd name="connsiteY9" fmla="*/ 288131 h 588107"/>
              <a:gd name="connsiteX10" fmla="*/ 119331 w 278874"/>
              <a:gd name="connsiteY10" fmla="*/ 111918 h 588107"/>
              <a:gd name="connsiteX11" fmla="*/ 250299 w 278874"/>
              <a:gd name="connsiteY11" fmla="*/ 0 h 588107"/>
              <a:gd name="connsiteX0" fmla="*/ 233476 w 278874"/>
              <a:gd name="connsiteY0" fmla="*/ 0 h 579371"/>
              <a:gd name="connsiteX1" fmla="*/ 257137 w 278874"/>
              <a:gd name="connsiteY1" fmla="*/ 49750 h 579371"/>
              <a:gd name="connsiteX2" fmla="*/ 162193 w 278874"/>
              <a:gd name="connsiteY2" fmla="*/ 148425 h 579371"/>
              <a:gd name="connsiteX3" fmla="*/ 97899 w 278874"/>
              <a:gd name="connsiteY3" fmla="*/ 317494 h 579371"/>
              <a:gd name="connsiteX4" fmla="*/ 197911 w 278874"/>
              <a:gd name="connsiteY4" fmla="*/ 331781 h 579371"/>
              <a:gd name="connsiteX5" fmla="*/ 274110 w 278874"/>
              <a:gd name="connsiteY5" fmla="*/ 407981 h 579371"/>
              <a:gd name="connsiteX6" fmla="*/ 252682 w 278874"/>
              <a:gd name="connsiteY6" fmla="*/ 534186 h 579371"/>
              <a:gd name="connsiteX7" fmla="*/ 133619 w 278874"/>
              <a:gd name="connsiteY7" fmla="*/ 577052 h 579371"/>
              <a:gd name="connsiteX8" fmla="*/ 19319 w 278874"/>
              <a:gd name="connsiteY8" fmla="*/ 481802 h 579371"/>
              <a:gd name="connsiteX9" fmla="*/ 9792 w 278874"/>
              <a:gd name="connsiteY9" fmla="*/ 279395 h 579371"/>
              <a:gd name="connsiteX10" fmla="*/ 119331 w 278874"/>
              <a:gd name="connsiteY10" fmla="*/ 103182 h 579371"/>
              <a:gd name="connsiteX11" fmla="*/ 233476 w 278874"/>
              <a:gd name="connsiteY11" fmla="*/ 0 h 579371"/>
              <a:gd name="connsiteX0" fmla="*/ 232442 w 277840"/>
              <a:gd name="connsiteY0" fmla="*/ 0 h 579371"/>
              <a:gd name="connsiteX1" fmla="*/ 256103 w 277840"/>
              <a:gd name="connsiteY1" fmla="*/ 49750 h 579371"/>
              <a:gd name="connsiteX2" fmla="*/ 161159 w 277840"/>
              <a:gd name="connsiteY2" fmla="*/ 148425 h 579371"/>
              <a:gd name="connsiteX3" fmla="*/ 96865 w 277840"/>
              <a:gd name="connsiteY3" fmla="*/ 317494 h 579371"/>
              <a:gd name="connsiteX4" fmla="*/ 196877 w 277840"/>
              <a:gd name="connsiteY4" fmla="*/ 331781 h 579371"/>
              <a:gd name="connsiteX5" fmla="*/ 273076 w 277840"/>
              <a:gd name="connsiteY5" fmla="*/ 407981 h 579371"/>
              <a:gd name="connsiteX6" fmla="*/ 251648 w 277840"/>
              <a:gd name="connsiteY6" fmla="*/ 534186 h 579371"/>
              <a:gd name="connsiteX7" fmla="*/ 132585 w 277840"/>
              <a:gd name="connsiteY7" fmla="*/ 577052 h 579371"/>
              <a:gd name="connsiteX8" fmla="*/ 18285 w 277840"/>
              <a:gd name="connsiteY8" fmla="*/ 481802 h 579371"/>
              <a:gd name="connsiteX9" fmla="*/ 8758 w 277840"/>
              <a:gd name="connsiteY9" fmla="*/ 279395 h 579371"/>
              <a:gd name="connsiteX10" fmla="*/ 103877 w 277840"/>
              <a:gd name="connsiteY10" fmla="*/ 114830 h 579371"/>
              <a:gd name="connsiteX11" fmla="*/ 232442 w 277840"/>
              <a:gd name="connsiteY11" fmla="*/ 0 h 579371"/>
              <a:gd name="connsiteX0" fmla="*/ 232442 w 277840"/>
              <a:gd name="connsiteY0" fmla="*/ 0 h 579371"/>
              <a:gd name="connsiteX1" fmla="*/ 256103 w 277840"/>
              <a:gd name="connsiteY1" fmla="*/ 49750 h 579371"/>
              <a:gd name="connsiteX2" fmla="*/ 161159 w 277840"/>
              <a:gd name="connsiteY2" fmla="*/ 148425 h 579371"/>
              <a:gd name="connsiteX3" fmla="*/ 96865 w 277840"/>
              <a:gd name="connsiteY3" fmla="*/ 285461 h 579371"/>
              <a:gd name="connsiteX4" fmla="*/ 196877 w 277840"/>
              <a:gd name="connsiteY4" fmla="*/ 331781 h 579371"/>
              <a:gd name="connsiteX5" fmla="*/ 273076 w 277840"/>
              <a:gd name="connsiteY5" fmla="*/ 407981 h 579371"/>
              <a:gd name="connsiteX6" fmla="*/ 251648 w 277840"/>
              <a:gd name="connsiteY6" fmla="*/ 534186 h 579371"/>
              <a:gd name="connsiteX7" fmla="*/ 132585 w 277840"/>
              <a:gd name="connsiteY7" fmla="*/ 577052 h 579371"/>
              <a:gd name="connsiteX8" fmla="*/ 18285 w 277840"/>
              <a:gd name="connsiteY8" fmla="*/ 481802 h 579371"/>
              <a:gd name="connsiteX9" fmla="*/ 8758 w 277840"/>
              <a:gd name="connsiteY9" fmla="*/ 279395 h 579371"/>
              <a:gd name="connsiteX10" fmla="*/ 103877 w 277840"/>
              <a:gd name="connsiteY10" fmla="*/ 114830 h 579371"/>
              <a:gd name="connsiteX11" fmla="*/ 232442 w 277840"/>
              <a:gd name="connsiteY11" fmla="*/ 0 h 579371"/>
              <a:gd name="connsiteX0" fmla="*/ 232442 w 278018"/>
              <a:gd name="connsiteY0" fmla="*/ 0 h 579371"/>
              <a:gd name="connsiteX1" fmla="*/ 256103 w 278018"/>
              <a:gd name="connsiteY1" fmla="*/ 49750 h 579371"/>
              <a:gd name="connsiteX2" fmla="*/ 161159 w 278018"/>
              <a:gd name="connsiteY2" fmla="*/ 148425 h 579371"/>
              <a:gd name="connsiteX3" fmla="*/ 96865 w 278018"/>
              <a:gd name="connsiteY3" fmla="*/ 285461 h 579371"/>
              <a:gd name="connsiteX4" fmla="*/ 194474 w 278018"/>
              <a:gd name="connsiteY4" fmla="*/ 302660 h 579371"/>
              <a:gd name="connsiteX5" fmla="*/ 273076 w 278018"/>
              <a:gd name="connsiteY5" fmla="*/ 407981 h 579371"/>
              <a:gd name="connsiteX6" fmla="*/ 251648 w 278018"/>
              <a:gd name="connsiteY6" fmla="*/ 534186 h 579371"/>
              <a:gd name="connsiteX7" fmla="*/ 132585 w 278018"/>
              <a:gd name="connsiteY7" fmla="*/ 577052 h 579371"/>
              <a:gd name="connsiteX8" fmla="*/ 18285 w 278018"/>
              <a:gd name="connsiteY8" fmla="*/ 481802 h 579371"/>
              <a:gd name="connsiteX9" fmla="*/ 8758 w 278018"/>
              <a:gd name="connsiteY9" fmla="*/ 279395 h 579371"/>
              <a:gd name="connsiteX10" fmla="*/ 103877 w 278018"/>
              <a:gd name="connsiteY10" fmla="*/ 114830 h 579371"/>
              <a:gd name="connsiteX11" fmla="*/ 232442 w 278018"/>
              <a:gd name="connsiteY11" fmla="*/ 0 h 579371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61159 w 277091"/>
              <a:gd name="connsiteY2" fmla="*/ 148425 h 579202"/>
              <a:gd name="connsiteX3" fmla="*/ 96865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56353 w 277091"/>
              <a:gd name="connsiteY2" fmla="*/ 139689 h 579202"/>
              <a:gd name="connsiteX3" fmla="*/ 96865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56353 w 277091"/>
              <a:gd name="connsiteY2" fmla="*/ 139689 h 579202"/>
              <a:gd name="connsiteX3" fmla="*/ 104074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270 w 277795"/>
              <a:gd name="connsiteY0" fmla="*/ 0 h 579202"/>
              <a:gd name="connsiteX1" fmla="*/ 255931 w 277795"/>
              <a:gd name="connsiteY1" fmla="*/ 49750 h 579202"/>
              <a:gd name="connsiteX2" fmla="*/ 156181 w 277795"/>
              <a:gd name="connsiteY2" fmla="*/ 139689 h 579202"/>
              <a:gd name="connsiteX3" fmla="*/ 103902 w 277795"/>
              <a:gd name="connsiteY3" fmla="*/ 285461 h 579202"/>
              <a:gd name="connsiteX4" fmla="*/ 182286 w 277795"/>
              <a:gd name="connsiteY4" fmla="*/ 296836 h 579202"/>
              <a:gd name="connsiteX5" fmla="*/ 272904 w 277795"/>
              <a:gd name="connsiteY5" fmla="*/ 378860 h 579202"/>
              <a:gd name="connsiteX6" fmla="*/ 251476 w 277795"/>
              <a:gd name="connsiteY6" fmla="*/ 534186 h 579202"/>
              <a:gd name="connsiteX7" fmla="*/ 132413 w 277795"/>
              <a:gd name="connsiteY7" fmla="*/ 577052 h 579202"/>
              <a:gd name="connsiteX8" fmla="*/ 18113 w 277795"/>
              <a:gd name="connsiteY8" fmla="*/ 481802 h 579202"/>
              <a:gd name="connsiteX9" fmla="*/ 8586 w 277795"/>
              <a:gd name="connsiteY9" fmla="*/ 279395 h 579202"/>
              <a:gd name="connsiteX10" fmla="*/ 101302 w 277795"/>
              <a:gd name="connsiteY10" fmla="*/ 114830 h 579202"/>
              <a:gd name="connsiteX11" fmla="*/ 232270 w 277795"/>
              <a:gd name="connsiteY11" fmla="*/ 0 h 579202"/>
              <a:gd name="connsiteX0" fmla="*/ 232270 w 277795"/>
              <a:gd name="connsiteY0" fmla="*/ 0 h 587497"/>
              <a:gd name="connsiteX1" fmla="*/ 255931 w 277795"/>
              <a:gd name="connsiteY1" fmla="*/ 49750 h 587497"/>
              <a:gd name="connsiteX2" fmla="*/ 156181 w 277795"/>
              <a:gd name="connsiteY2" fmla="*/ 139689 h 587497"/>
              <a:gd name="connsiteX3" fmla="*/ 103902 w 277795"/>
              <a:gd name="connsiteY3" fmla="*/ 285461 h 587497"/>
              <a:gd name="connsiteX4" fmla="*/ 182286 w 277795"/>
              <a:gd name="connsiteY4" fmla="*/ 296836 h 587497"/>
              <a:gd name="connsiteX5" fmla="*/ 272904 w 277795"/>
              <a:gd name="connsiteY5" fmla="*/ 378860 h 587497"/>
              <a:gd name="connsiteX6" fmla="*/ 251476 w 277795"/>
              <a:gd name="connsiteY6" fmla="*/ 534186 h 587497"/>
              <a:gd name="connsiteX7" fmla="*/ 132413 w 277795"/>
              <a:gd name="connsiteY7" fmla="*/ 585788 h 587497"/>
              <a:gd name="connsiteX8" fmla="*/ 18113 w 277795"/>
              <a:gd name="connsiteY8" fmla="*/ 481802 h 587497"/>
              <a:gd name="connsiteX9" fmla="*/ 8586 w 277795"/>
              <a:gd name="connsiteY9" fmla="*/ 279395 h 587497"/>
              <a:gd name="connsiteX10" fmla="*/ 101302 w 277795"/>
              <a:gd name="connsiteY10" fmla="*/ 114830 h 587497"/>
              <a:gd name="connsiteX11" fmla="*/ 232270 w 277795"/>
              <a:gd name="connsiteY11" fmla="*/ 0 h 587497"/>
              <a:gd name="connsiteX0" fmla="*/ 232270 w 279286"/>
              <a:gd name="connsiteY0" fmla="*/ 0 h 586801"/>
              <a:gd name="connsiteX1" fmla="*/ 255931 w 279286"/>
              <a:gd name="connsiteY1" fmla="*/ 49750 h 586801"/>
              <a:gd name="connsiteX2" fmla="*/ 156181 w 279286"/>
              <a:gd name="connsiteY2" fmla="*/ 139689 h 586801"/>
              <a:gd name="connsiteX3" fmla="*/ 103902 w 279286"/>
              <a:gd name="connsiteY3" fmla="*/ 285461 h 586801"/>
              <a:gd name="connsiteX4" fmla="*/ 182286 w 279286"/>
              <a:gd name="connsiteY4" fmla="*/ 296836 h 586801"/>
              <a:gd name="connsiteX5" fmla="*/ 272904 w 279286"/>
              <a:gd name="connsiteY5" fmla="*/ 378860 h 586801"/>
              <a:gd name="connsiteX6" fmla="*/ 256282 w 279286"/>
              <a:gd name="connsiteY6" fmla="*/ 525450 h 586801"/>
              <a:gd name="connsiteX7" fmla="*/ 132413 w 279286"/>
              <a:gd name="connsiteY7" fmla="*/ 585788 h 586801"/>
              <a:gd name="connsiteX8" fmla="*/ 18113 w 279286"/>
              <a:gd name="connsiteY8" fmla="*/ 481802 h 586801"/>
              <a:gd name="connsiteX9" fmla="*/ 8586 w 279286"/>
              <a:gd name="connsiteY9" fmla="*/ 279395 h 586801"/>
              <a:gd name="connsiteX10" fmla="*/ 101302 w 279286"/>
              <a:gd name="connsiteY10" fmla="*/ 114830 h 586801"/>
              <a:gd name="connsiteX11" fmla="*/ 232270 w 279286"/>
              <a:gd name="connsiteY11" fmla="*/ 0 h 586801"/>
              <a:gd name="connsiteX0" fmla="*/ 232634 w 279376"/>
              <a:gd name="connsiteY0" fmla="*/ 0 h 583953"/>
              <a:gd name="connsiteX1" fmla="*/ 256295 w 279376"/>
              <a:gd name="connsiteY1" fmla="*/ 49750 h 583953"/>
              <a:gd name="connsiteX2" fmla="*/ 156545 w 279376"/>
              <a:gd name="connsiteY2" fmla="*/ 139689 h 583953"/>
              <a:gd name="connsiteX3" fmla="*/ 104266 w 279376"/>
              <a:gd name="connsiteY3" fmla="*/ 285461 h 583953"/>
              <a:gd name="connsiteX4" fmla="*/ 182650 w 279376"/>
              <a:gd name="connsiteY4" fmla="*/ 296836 h 583953"/>
              <a:gd name="connsiteX5" fmla="*/ 273268 w 279376"/>
              <a:gd name="connsiteY5" fmla="*/ 378860 h 583953"/>
              <a:gd name="connsiteX6" fmla="*/ 256646 w 279376"/>
              <a:gd name="connsiteY6" fmla="*/ 525450 h 583953"/>
              <a:gd name="connsiteX7" fmla="*/ 139987 w 279376"/>
              <a:gd name="connsiteY7" fmla="*/ 582876 h 583953"/>
              <a:gd name="connsiteX8" fmla="*/ 18477 w 279376"/>
              <a:gd name="connsiteY8" fmla="*/ 481802 h 583953"/>
              <a:gd name="connsiteX9" fmla="*/ 8950 w 279376"/>
              <a:gd name="connsiteY9" fmla="*/ 279395 h 583953"/>
              <a:gd name="connsiteX10" fmla="*/ 101666 w 279376"/>
              <a:gd name="connsiteY10" fmla="*/ 114830 h 583953"/>
              <a:gd name="connsiteX11" fmla="*/ 232634 w 279376"/>
              <a:gd name="connsiteY11" fmla="*/ 0 h 583953"/>
              <a:gd name="connsiteX0" fmla="*/ 232634 w 277364"/>
              <a:gd name="connsiteY0" fmla="*/ 0 h 585442"/>
              <a:gd name="connsiteX1" fmla="*/ 256295 w 277364"/>
              <a:gd name="connsiteY1" fmla="*/ 49750 h 585442"/>
              <a:gd name="connsiteX2" fmla="*/ 156545 w 277364"/>
              <a:gd name="connsiteY2" fmla="*/ 139689 h 585442"/>
              <a:gd name="connsiteX3" fmla="*/ 104266 w 277364"/>
              <a:gd name="connsiteY3" fmla="*/ 285461 h 585442"/>
              <a:gd name="connsiteX4" fmla="*/ 182650 w 277364"/>
              <a:gd name="connsiteY4" fmla="*/ 296836 h 585442"/>
              <a:gd name="connsiteX5" fmla="*/ 273268 w 277364"/>
              <a:gd name="connsiteY5" fmla="*/ 378860 h 585442"/>
              <a:gd name="connsiteX6" fmla="*/ 249436 w 277364"/>
              <a:gd name="connsiteY6" fmla="*/ 540010 h 585442"/>
              <a:gd name="connsiteX7" fmla="*/ 139987 w 277364"/>
              <a:gd name="connsiteY7" fmla="*/ 582876 h 585442"/>
              <a:gd name="connsiteX8" fmla="*/ 18477 w 277364"/>
              <a:gd name="connsiteY8" fmla="*/ 481802 h 585442"/>
              <a:gd name="connsiteX9" fmla="*/ 8950 w 277364"/>
              <a:gd name="connsiteY9" fmla="*/ 279395 h 585442"/>
              <a:gd name="connsiteX10" fmla="*/ 101666 w 277364"/>
              <a:gd name="connsiteY10" fmla="*/ 114830 h 585442"/>
              <a:gd name="connsiteX11" fmla="*/ 232634 w 277364"/>
              <a:gd name="connsiteY11" fmla="*/ 0 h 585442"/>
              <a:gd name="connsiteX0" fmla="*/ 232634 w 279464"/>
              <a:gd name="connsiteY0" fmla="*/ 0 h 585102"/>
              <a:gd name="connsiteX1" fmla="*/ 256295 w 279464"/>
              <a:gd name="connsiteY1" fmla="*/ 49750 h 585102"/>
              <a:gd name="connsiteX2" fmla="*/ 156545 w 279464"/>
              <a:gd name="connsiteY2" fmla="*/ 139689 h 585102"/>
              <a:gd name="connsiteX3" fmla="*/ 104266 w 279464"/>
              <a:gd name="connsiteY3" fmla="*/ 285461 h 585102"/>
              <a:gd name="connsiteX4" fmla="*/ 182650 w 279464"/>
              <a:gd name="connsiteY4" fmla="*/ 296836 h 585102"/>
              <a:gd name="connsiteX5" fmla="*/ 275671 w 279464"/>
              <a:gd name="connsiteY5" fmla="*/ 407981 h 585102"/>
              <a:gd name="connsiteX6" fmla="*/ 249436 w 279464"/>
              <a:gd name="connsiteY6" fmla="*/ 540010 h 585102"/>
              <a:gd name="connsiteX7" fmla="*/ 139987 w 279464"/>
              <a:gd name="connsiteY7" fmla="*/ 582876 h 585102"/>
              <a:gd name="connsiteX8" fmla="*/ 18477 w 279464"/>
              <a:gd name="connsiteY8" fmla="*/ 481802 h 585102"/>
              <a:gd name="connsiteX9" fmla="*/ 8950 w 279464"/>
              <a:gd name="connsiteY9" fmla="*/ 279395 h 585102"/>
              <a:gd name="connsiteX10" fmla="*/ 101666 w 279464"/>
              <a:gd name="connsiteY10" fmla="*/ 114830 h 585102"/>
              <a:gd name="connsiteX11" fmla="*/ 232634 w 279464"/>
              <a:gd name="connsiteY11" fmla="*/ 0 h 585102"/>
              <a:gd name="connsiteX0" fmla="*/ 232634 w 276436"/>
              <a:gd name="connsiteY0" fmla="*/ 0 h 585102"/>
              <a:gd name="connsiteX1" fmla="*/ 256295 w 276436"/>
              <a:gd name="connsiteY1" fmla="*/ 49750 h 585102"/>
              <a:gd name="connsiteX2" fmla="*/ 156545 w 276436"/>
              <a:gd name="connsiteY2" fmla="*/ 139689 h 585102"/>
              <a:gd name="connsiteX3" fmla="*/ 104266 w 276436"/>
              <a:gd name="connsiteY3" fmla="*/ 285461 h 585102"/>
              <a:gd name="connsiteX4" fmla="*/ 182650 w 276436"/>
              <a:gd name="connsiteY4" fmla="*/ 296836 h 585102"/>
              <a:gd name="connsiteX5" fmla="*/ 229859 w 276436"/>
              <a:gd name="connsiteY5" fmla="*/ 338710 h 585102"/>
              <a:gd name="connsiteX6" fmla="*/ 275671 w 276436"/>
              <a:gd name="connsiteY6" fmla="*/ 407981 h 585102"/>
              <a:gd name="connsiteX7" fmla="*/ 249436 w 276436"/>
              <a:gd name="connsiteY7" fmla="*/ 540010 h 585102"/>
              <a:gd name="connsiteX8" fmla="*/ 139987 w 276436"/>
              <a:gd name="connsiteY8" fmla="*/ 582876 h 585102"/>
              <a:gd name="connsiteX9" fmla="*/ 18477 w 276436"/>
              <a:gd name="connsiteY9" fmla="*/ 481802 h 585102"/>
              <a:gd name="connsiteX10" fmla="*/ 8950 w 276436"/>
              <a:gd name="connsiteY10" fmla="*/ 279395 h 585102"/>
              <a:gd name="connsiteX11" fmla="*/ 101666 w 276436"/>
              <a:gd name="connsiteY11" fmla="*/ 114830 h 585102"/>
              <a:gd name="connsiteX12" fmla="*/ 232634 w 276436"/>
              <a:gd name="connsiteY12" fmla="*/ 0 h 585102"/>
              <a:gd name="connsiteX0" fmla="*/ 232634 w 276436"/>
              <a:gd name="connsiteY0" fmla="*/ 0 h 585102"/>
              <a:gd name="connsiteX1" fmla="*/ 256295 w 276436"/>
              <a:gd name="connsiteY1" fmla="*/ 49750 h 585102"/>
              <a:gd name="connsiteX2" fmla="*/ 156545 w 276436"/>
              <a:gd name="connsiteY2" fmla="*/ 139689 h 585102"/>
              <a:gd name="connsiteX3" fmla="*/ 104266 w 276436"/>
              <a:gd name="connsiteY3" fmla="*/ 285461 h 585102"/>
              <a:gd name="connsiteX4" fmla="*/ 182650 w 276436"/>
              <a:gd name="connsiteY4" fmla="*/ 296836 h 585102"/>
              <a:gd name="connsiteX5" fmla="*/ 229859 w 276436"/>
              <a:gd name="connsiteY5" fmla="*/ 338710 h 585102"/>
              <a:gd name="connsiteX6" fmla="*/ 275671 w 276436"/>
              <a:gd name="connsiteY6" fmla="*/ 407981 h 585102"/>
              <a:gd name="connsiteX7" fmla="*/ 249436 w 276436"/>
              <a:gd name="connsiteY7" fmla="*/ 540010 h 585102"/>
              <a:gd name="connsiteX8" fmla="*/ 139987 w 276436"/>
              <a:gd name="connsiteY8" fmla="*/ 582876 h 585102"/>
              <a:gd name="connsiteX9" fmla="*/ 18477 w 276436"/>
              <a:gd name="connsiteY9" fmla="*/ 481802 h 585102"/>
              <a:gd name="connsiteX10" fmla="*/ 8950 w 276436"/>
              <a:gd name="connsiteY10" fmla="*/ 279395 h 585102"/>
              <a:gd name="connsiteX11" fmla="*/ 101666 w 276436"/>
              <a:gd name="connsiteY11" fmla="*/ 114830 h 585102"/>
              <a:gd name="connsiteX12" fmla="*/ 232634 w 276436"/>
              <a:gd name="connsiteY12" fmla="*/ 0 h 585102"/>
              <a:gd name="connsiteX0" fmla="*/ 232634 w 276181"/>
              <a:gd name="connsiteY0" fmla="*/ 0 h 585102"/>
              <a:gd name="connsiteX1" fmla="*/ 256295 w 276181"/>
              <a:gd name="connsiteY1" fmla="*/ 49750 h 585102"/>
              <a:gd name="connsiteX2" fmla="*/ 156545 w 276181"/>
              <a:gd name="connsiteY2" fmla="*/ 139689 h 585102"/>
              <a:gd name="connsiteX3" fmla="*/ 104266 w 276181"/>
              <a:gd name="connsiteY3" fmla="*/ 285461 h 585102"/>
              <a:gd name="connsiteX4" fmla="*/ 182650 w 276181"/>
              <a:gd name="connsiteY4" fmla="*/ 296836 h 585102"/>
              <a:gd name="connsiteX5" fmla="*/ 234666 w 276181"/>
              <a:gd name="connsiteY5" fmla="*/ 329974 h 585102"/>
              <a:gd name="connsiteX6" fmla="*/ 275671 w 276181"/>
              <a:gd name="connsiteY6" fmla="*/ 407981 h 585102"/>
              <a:gd name="connsiteX7" fmla="*/ 249436 w 276181"/>
              <a:gd name="connsiteY7" fmla="*/ 540010 h 585102"/>
              <a:gd name="connsiteX8" fmla="*/ 139987 w 276181"/>
              <a:gd name="connsiteY8" fmla="*/ 582876 h 585102"/>
              <a:gd name="connsiteX9" fmla="*/ 18477 w 276181"/>
              <a:gd name="connsiteY9" fmla="*/ 481802 h 585102"/>
              <a:gd name="connsiteX10" fmla="*/ 8950 w 276181"/>
              <a:gd name="connsiteY10" fmla="*/ 279395 h 585102"/>
              <a:gd name="connsiteX11" fmla="*/ 101666 w 276181"/>
              <a:gd name="connsiteY11" fmla="*/ 114830 h 585102"/>
              <a:gd name="connsiteX12" fmla="*/ 232634 w 276181"/>
              <a:gd name="connsiteY12" fmla="*/ 0 h 585102"/>
              <a:gd name="connsiteX0" fmla="*/ 232634 w 276181"/>
              <a:gd name="connsiteY0" fmla="*/ 0 h 585102"/>
              <a:gd name="connsiteX1" fmla="*/ 256295 w 276181"/>
              <a:gd name="connsiteY1" fmla="*/ 49750 h 585102"/>
              <a:gd name="connsiteX2" fmla="*/ 156545 w 276181"/>
              <a:gd name="connsiteY2" fmla="*/ 139689 h 585102"/>
              <a:gd name="connsiteX3" fmla="*/ 104266 w 276181"/>
              <a:gd name="connsiteY3" fmla="*/ 285461 h 585102"/>
              <a:gd name="connsiteX4" fmla="*/ 175441 w 276181"/>
              <a:gd name="connsiteY4" fmla="*/ 296836 h 585102"/>
              <a:gd name="connsiteX5" fmla="*/ 234666 w 276181"/>
              <a:gd name="connsiteY5" fmla="*/ 329974 h 585102"/>
              <a:gd name="connsiteX6" fmla="*/ 275671 w 276181"/>
              <a:gd name="connsiteY6" fmla="*/ 407981 h 585102"/>
              <a:gd name="connsiteX7" fmla="*/ 249436 w 276181"/>
              <a:gd name="connsiteY7" fmla="*/ 540010 h 585102"/>
              <a:gd name="connsiteX8" fmla="*/ 139987 w 276181"/>
              <a:gd name="connsiteY8" fmla="*/ 582876 h 585102"/>
              <a:gd name="connsiteX9" fmla="*/ 18477 w 276181"/>
              <a:gd name="connsiteY9" fmla="*/ 481802 h 585102"/>
              <a:gd name="connsiteX10" fmla="*/ 8950 w 276181"/>
              <a:gd name="connsiteY10" fmla="*/ 279395 h 585102"/>
              <a:gd name="connsiteX11" fmla="*/ 101666 w 276181"/>
              <a:gd name="connsiteY11" fmla="*/ 114830 h 585102"/>
              <a:gd name="connsiteX12" fmla="*/ 232634 w 276181"/>
              <a:gd name="connsiteY12" fmla="*/ 0 h 585102"/>
              <a:gd name="connsiteX0" fmla="*/ 232634 w 275768"/>
              <a:gd name="connsiteY0" fmla="*/ 0 h 585102"/>
              <a:gd name="connsiteX1" fmla="*/ 256295 w 275768"/>
              <a:gd name="connsiteY1" fmla="*/ 49750 h 585102"/>
              <a:gd name="connsiteX2" fmla="*/ 156545 w 275768"/>
              <a:gd name="connsiteY2" fmla="*/ 139689 h 585102"/>
              <a:gd name="connsiteX3" fmla="*/ 104266 w 275768"/>
              <a:gd name="connsiteY3" fmla="*/ 285461 h 585102"/>
              <a:gd name="connsiteX4" fmla="*/ 175441 w 275768"/>
              <a:gd name="connsiteY4" fmla="*/ 296836 h 585102"/>
              <a:gd name="connsiteX5" fmla="*/ 244279 w 275768"/>
              <a:gd name="connsiteY5" fmla="*/ 324150 h 585102"/>
              <a:gd name="connsiteX6" fmla="*/ 275671 w 275768"/>
              <a:gd name="connsiteY6" fmla="*/ 407981 h 585102"/>
              <a:gd name="connsiteX7" fmla="*/ 249436 w 275768"/>
              <a:gd name="connsiteY7" fmla="*/ 540010 h 585102"/>
              <a:gd name="connsiteX8" fmla="*/ 139987 w 275768"/>
              <a:gd name="connsiteY8" fmla="*/ 582876 h 585102"/>
              <a:gd name="connsiteX9" fmla="*/ 18477 w 275768"/>
              <a:gd name="connsiteY9" fmla="*/ 481802 h 585102"/>
              <a:gd name="connsiteX10" fmla="*/ 8950 w 275768"/>
              <a:gd name="connsiteY10" fmla="*/ 279395 h 585102"/>
              <a:gd name="connsiteX11" fmla="*/ 101666 w 275768"/>
              <a:gd name="connsiteY11" fmla="*/ 114830 h 585102"/>
              <a:gd name="connsiteX12" fmla="*/ 232634 w 275768"/>
              <a:gd name="connsiteY12" fmla="*/ 0 h 585102"/>
              <a:gd name="connsiteX0" fmla="*/ 232634 w 278147"/>
              <a:gd name="connsiteY0" fmla="*/ 0 h 584786"/>
              <a:gd name="connsiteX1" fmla="*/ 256295 w 278147"/>
              <a:gd name="connsiteY1" fmla="*/ 49750 h 584786"/>
              <a:gd name="connsiteX2" fmla="*/ 156545 w 278147"/>
              <a:gd name="connsiteY2" fmla="*/ 139689 h 584786"/>
              <a:gd name="connsiteX3" fmla="*/ 104266 w 278147"/>
              <a:gd name="connsiteY3" fmla="*/ 285461 h 584786"/>
              <a:gd name="connsiteX4" fmla="*/ 175441 w 278147"/>
              <a:gd name="connsiteY4" fmla="*/ 296836 h 584786"/>
              <a:gd name="connsiteX5" fmla="*/ 244279 w 278147"/>
              <a:gd name="connsiteY5" fmla="*/ 324150 h 584786"/>
              <a:gd name="connsiteX6" fmla="*/ 278074 w 278147"/>
              <a:gd name="connsiteY6" fmla="*/ 442926 h 584786"/>
              <a:gd name="connsiteX7" fmla="*/ 249436 w 278147"/>
              <a:gd name="connsiteY7" fmla="*/ 540010 h 584786"/>
              <a:gd name="connsiteX8" fmla="*/ 139987 w 278147"/>
              <a:gd name="connsiteY8" fmla="*/ 582876 h 584786"/>
              <a:gd name="connsiteX9" fmla="*/ 18477 w 278147"/>
              <a:gd name="connsiteY9" fmla="*/ 481802 h 584786"/>
              <a:gd name="connsiteX10" fmla="*/ 8950 w 278147"/>
              <a:gd name="connsiteY10" fmla="*/ 279395 h 584786"/>
              <a:gd name="connsiteX11" fmla="*/ 101666 w 278147"/>
              <a:gd name="connsiteY11" fmla="*/ 114830 h 584786"/>
              <a:gd name="connsiteX12" fmla="*/ 232634 w 278147"/>
              <a:gd name="connsiteY12" fmla="*/ 0 h 584786"/>
              <a:gd name="connsiteX0" fmla="*/ 232634 w 282929"/>
              <a:gd name="connsiteY0" fmla="*/ 0 h 584959"/>
              <a:gd name="connsiteX1" fmla="*/ 256295 w 282929"/>
              <a:gd name="connsiteY1" fmla="*/ 49750 h 584959"/>
              <a:gd name="connsiteX2" fmla="*/ 156545 w 282929"/>
              <a:gd name="connsiteY2" fmla="*/ 139689 h 584959"/>
              <a:gd name="connsiteX3" fmla="*/ 104266 w 282929"/>
              <a:gd name="connsiteY3" fmla="*/ 285461 h 584959"/>
              <a:gd name="connsiteX4" fmla="*/ 175441 w 282929"/>
              <a:gd name="connsiteY4" fmla="*/ 296836 h 584959"/>
              <a:gd name="connsiteX5" fmla="*/ 244279 w 282929"/>
              <a:gd name="connsiteY5" fmla="*/ 324150 h 584959"/>
              <a:gd name="connsiteX6" fmla="*/ 282881 w 282929"/>
              <a:gd name="connsiteY6" fmla="*/ 422541 h 584959"/>
              <a:gd name="connsiteX7" fmla="*/ 249436 w 282929"/>
              <a:gd name="connsiteY7" fmla="*/ 540010 h 584959"/>
              <a:gd name="connsiteX8" fmla="*/ 139987 w 282929"/>
              <a:gd name="connsiteY8" fmla="*/ 582876 h 584959"/>
              <a:gd name="connsiteX9" fmla="*/ 18477 w 282929"/>
              <a:gd name="connsiteY9" fmla="*/ 481802 h 584959"/>
              <a:gd name="connsiteX10" fmla="*/ 8950 w 282929"/>
              <a:gd name="connsiteY10" fmla="*/ 279395 h 584959"/>
              <a:gd name="connsiteX11" fmla="*/ 101666 w 282929"/>
              <a:gd name="connsiteY11" fmla="*/ 114830 h 584959"/>
              <a:gd name="connsiteX12" fmla="*/ 232634 w 282929"/>
              <a:gd name="connsiteY12" fmla="*/ 0 h 584959"/>
              <a:gd name="connsiteX0" fmla="*/ 231361 w 281684"/>
              <a:gd name="connsiteY0" fmla="*/ 0 h 579465"/>
              <a:gd name="connsiteX1" fmla="*/ 255022 w 281684"/>
              <a:gd name="connsiteY1" fmla="*/ 49750 h 579465"/>
              <a:gd name="connsiteX2" fmla="*/ 155272 w 281684"/>
              <a:gd name="connsiteY2" fmla="*/ 139689 h 579465"/>
              <a:gd name="connsiteX3" fmla="*/ 102993 w 281684"/>
              <a:gd name="connsiteY3" fmla="*/ 285461 h 579465"/>
              <a:gd name="connsiteX4" fmla="*/ 174168 w 281684"/>
              <a:gd name="connsiteY4" fmla="*/ 296836 h 579465"/>
              <a:gd name="connsiteX5" fmla="*/ 243006 w 281684"/>
              <a:gd name="connsiteY5" fmla="*/ 324150 h 579465"/>
              <a:gd name="connsiteX6" fmla="*/ 281608 w 281684"/>
              <a:gd name="connsiteY6" fmla="*/ 422541 h 579465"/>
              <a:gd name="connsiteX7" fmla="*/ 248163 w 281684"/>
              <a:gd name="connsiteY7" fmla="*/ 540010 h 579465"/>
              <a:gd name="connsiteX8" fmla="*/ 112280 w 281684"/>
              <a:gd name="connsiteY8" fmla="*/ 577052 h 579465"/>
              <a:gd name="connsiteX9" fmla="*/ 17204 w 281684"/>
              <a:gd name="connsiteY9" fmla="*/ 481802 h 579465"/>
              <a:gd name="connsiteX10" fmla="*/ 7677 w 281684"/>
              <a:gd name="connsiteY10" fmla="*/ 279395 h 579465"/>
              <a:gd name="connsiteX11" fmla="*/ 100393 w 281684"/>
              <a:gd name="connsiteY11" fmla="*/ 114830 h 579465"/>
              <a:gd name="connsiteX12" fmla="*/ 231361 w 281684"/>
              <a:gd name="connsiteY12" fmla="*/ 0 h 579465"/>
              <a:gd name="connsiteX0" fmla="*/ 231361 w 281651"/>
              <a:gd name="connsiteY0" fmla="*/ 0 h 582412"/>
              <a:gd name="connsiteX1" fmla="*/ 255022 w 281651"/>
              <a:gd name="connsiteY1" fmla="*/ 49750 h 582412"/>
              <a:gd name="connsiteX2" fmla="*/ 155272 w 281651"/>
              <a:gd name="connsiteY2" fmla="*/ 139689 h 582412"/>
              <a:gd name="connsiteX3" fmla="*/ 102993 w 281651"/>
              <a:gd name="connsiteY3" fmla="*/ 285461 h 582412"/>
              <a:gd name="connsiteX4" fmla="*/ 174168 w 281651"/>
              <a:gd name="connsiteY4" fmla="*/ 296836 h 582412"/>
              <a:gd name="connsiteX5" fmla="*/ 243006 w 281651"/>
              <a:gd name="connsiteY5" fmla="*/ 324150 h 582412"/>
              <a:gd name="connsiteX6" fmla="*/ 281608 w 281651"/>
              <a:gd name="connsiteY6" fmla="*/ 422541 h 582412"/>
              <a:gd name="connsiteX7" fmla="*/ 236147 w 281651"/>
              <a:gd name="connsiteY7" fmla="*/ 554571 h 582412"/>
              <a:gd name="connsiteX8" fmla="*/ 112280 w 281651"/>
              <a:gd name="connsiteY8" fmla="*/ 577052 h 582412"/>
              <a:gd name="connsiteX9" fmla="*/ 17204 w 281651"/>
              <a:gd name="connsiteY9" fmla="*/ 481802 h 582412"/>
              <a:gd name="connsiteX10" fmla="*/ 7677 w 281651"/>
              <a:gd name="connsiteY10" fmla="*/ 279395 h 582412"/>
              <a:gd name="connsiteX11" fmla="*/ 100393 w 281651"/>
              <a:gd name="connsiteY11" fmla="*/ 114830 h 582412"/>
              <a:gd name="connsiteX12" fmla="*/ 231361 w 281651"/>
              <a:gd name="connsiteY12" fmla="*/ 0 h 582412"/>
              <a:gd name="connsiteX0" fmla="*/ 231361 w 281651"/>
              <a:gd name="connsiteY0" fmla="*/ 0 h 581824"/>
              <a:gd name="connsiteX1" fmla="*/ 255022 w 281651"/>
              <a:gd name="connsiteY1" fmla="*/ 49750 h 581824"/>
              <a:gd name="connsiteX2" fmla="*/ 155272 w 281651"/>
              <a:gd name="connsiteY2" fmla="*/ 139689 h 581824"/>
              <a:gd name="connsiteX3" fmla="*/ 102993 w 281651"/>
              <a:gd name="connsiteY3" fmla="*/ 285461 h 581824"/>
              <a:gd name="connsiteX4" fmla="*/ 174168 w 281651"/>
              <a:gd name="connsiteY4" fmla="*/ 296836 h 581824"/>
              <a:gd name="connsiteX5" fmla="*/ 243006 w 281651"/>
              <a:gd name="connsiteY5" fmla="*/ 324150 h 581824"/>
              <a:gd name="connsiteX6" fmla="*/ 281608 w 281651"/>
              <a:gd name="connsiteY6" fmla="*/ 442926 h 581824"/>
              <a:gd name="connsiteX7" fmla="*/ 236147 w 281651"/>
              <a:gd name="connsiteY7" fmla="*/ 554571 h 581824"/>
              <a:gd name="connsiteX8" fmla="*/ 112280 w 281651"/>
              <a:gd name="connsiteY8" fmla="*/ 577052 h 581824"/>
              <a:gd name="connsiteX9" fmla="*/ 17204 w 281651"/>
              <a:gd name="connsiteY9" fmla="*/ 481802 h 581824"/>
              <a:gd name="connsiteX10" fmla="*/ 7677 w 281651"/>
              <a:gd name="connsiteY10" fmla="*/ 279395 h 581824"/>
              <a:gd name="connsiteX11" fmla="*/ 100393 w 281651"/>
              <a:gd name="connsiteY11" fmla="*/ 114830 h 581824"/>
              <a:gd name="connsiteX12" fmla="*/ 231361 w 281651"/>
              <a:gd name="connsiteY12" fmla="*/ 0 h 581824"/>
              <a:gd name="connsiteX0" fmla="*/ 231361 w 282326"/>
              <a:gd name="connsiteY0" fmla="*/ 0 h 581824"/>
              <a:gd name="connsiteX1" fmla="*/ 255022 w 282326"/>
              <a:gd name="connsiteY1" fmla="*/ 49750 h 581824"/>
              <a:gd name="connsiteX2" fmla="*/ 155272 w 282326"/>
              <a:gd name="connsiteY2" fmla="*/ 139689 h 581824"/>
              <a:gd name="connsiteX3" fmla="*/ 102993 w 282326"/>
              <a:gd name="connsiteY3" fmla="*/ 285461 h 581824"/>
              <a:gd name="connsiteX4" fmla="*/ 174168 w 282326"/>
              <a:gd name="connsiteY4" fmla="*/ 296836 h 581824"/>
              <a:gd name="connsiteX5" fmla="*/ 257425 w 282326"/>
              <a:gd name="connsiteY5" fmla="*/ 335798 h 581824"/>
              <a:gd name="connsiteX6" fmla="*/ 281608 w 282326"/>
              <a:gd name="connsiteY6" fmla="*/ 442926 h 581824"/>
              <a:gd name="connsiteX7" fmla="*/ 236147 w 282326"/>
              <a:gd name="connsiteY7" fmla="*/ 554571 h 581824"/>
              <a:gd name="connsiteX8" fmla="*/ 112280 w 282326"/>
              <a:gd name="connsiteY8" fmla="*/ 577052 h 581824"/>
              <a:gd name="connsiteX9" fmla="*/ 17204 w 282326"/>
              <a:gd name="connsiteY9" fmla="*/ 481802 h 581824"/>
              <a:gd name="connsiteX10" fmla="*/ 7677 w 282326"/>
              <a:gd name="connsiteY10" fmla="*/ 279395 h 581824"/>
              <a:gd name="connsiteX11" fmla="*/ 100393 w 282326"/>
              <a:gd name="connsiteY11" fmla="*/ 114830 h 581824"/>
              <a:gd name="connsiteX12" fmla="*/ 231361 w 282326"/>
              <a:gd name="connsiteY12" fmla="*/ 0 h 581824"/>
              <a:gd name="connsiteX0" fmla="*/ 231361 w 281753"/>
              <a:gd name="connsiteY0" fmla="*/ 0 h 581824"/>
              <a:gd name="connsiteX1" fmla="*/ 255022 w 281753"/>
              <a:gd name="connsiteY1" fmla="*/ 49750 h 581824"/>
              <a:gd name="connsiteX2" fmla="*/ 155272 w 281753"/>
              <a:gd name="connsiteY2" fmla="*/ 139689 h 581824"/>
              <a:gd name="connsiteX3" fmla="*/ 102993 w 281753"/>
              <a:gd name="connsiteY3" fmla="*/ 285461 h 581824"/>
              <a:gd name="connsiteX4" fmla="*/ 174168 w 281753"/>
              <a:gd name="connsiteY4" fmla="*/ 296836 h 581824"/>
              <a:gd name="connsiteX5" fmla="*/ 247812 w 281753"/>
              <a:gd name="connsiteY5" fmla="*/ 335798 h 581824"/>
              <a:gd name="connsiteX6" fmla="*/ 281608 w 281753"/>
              <a:gd name="connsiteY6" fmla="*/ 442926 h 581824"/>
              <a:gd name="connsiteX7" fmla="*/ 236147 w 281753"/>
              <a:gd name="connsiteY7" fmla="*/ 554571 h 581824"/>
              <a:gd name="connsiteX8" fmla="*/ 112280 w 281753"/>
              <a:gd name="connsiteY8" fmla="*/ 577052 h 581824"/>
              <a:gd name="connsiteX9" fmla="*/ 17204 w 281753"/>
              <a:gd name="connsiteY9" fmla="*/ 481802 h 581824"/>
              <a:gd name="connsiteX10" fmla="*/ 7677 w 281753"/>
              <a:gd name="connsiteY10" fmla="*/ 279395 h 581824"/>
              <a:gd name="connsiteX11" fmla="*/ 100393 w 281753"/>
              <a:gd name="connsiteY11" fmla="*/ 114830 h 581824"/>
              <a:gd name="connsiteX12" fmla="*/ 231361 w 281753"/>
              <a:gd name="connsiteY12" fmla="*/ 0 h 581824"/>
              <a:gd name="connsiteX0" fmla="*/ 231361 w 281951"/>
              <a:gd name="connsiteY0" fmla="*/ 0 h 584567"/>
              <a:gd name="connsiteX1" fmla="*/ 255022 w 281951"/>
              <a:gd name="connsiteY1" fmla="*/ 49750 h 584567"/>
              <a:gd name="connsiteX2" fmla="*/ 155272 w 281951"/>
              <a:gd name="connsiteY2" fmla="*/ 139689 h 584567"/>
              <a:gd name="connsiteX3" fmla="*/ 102993 w 281951"/>
              <a:gd name="connsiteY3" fmla="*/ 285461 h 584567"/>
              <a:gd name="connsiteX4" fmla="*/ 174168 w 281951"/>
              <a:gd name="connsiteY4" fmla="*/ 296836 h 584567"/>
              <a:gd name="connsiteX5" fmla="*/ 247812 w 281951"/>
              <a:gd name="connsiteY5" fmla="*/ 335798 h 584567"/>
              <a:gd name="connsiteX6" fmla="*/ 281608 w 281951"/>
              <a:gd name="connsiteY6" fmla="*/ 442926 h 584567"/>
              <a:gd name="connsiteX7" fmla="*/ 228937 w 281951"/>
              <a:gd name="connsiteY7" fmla="*/ 563307 h 584567"/>
              <a:gd name="connsiteX8" fmla="*/ 112280 w 281951"/>
              <a:gd name="connsiteY8" fmla="*/ 577052 h 584567"/>
              <a:gd name="connsiteX9" fmla="*/ 17204 w 281951"/>
              <a:gd name="connsiteY9" fmla="*/ 481802 h 584567"/>
              <a:gd name="connsiteX10" fmla="*/ 7677 w 281951"/>
              <a:gd name="connsiteY10" fmla="*/ 279395 h 584567"/>
              <a:gd name="connsiteX11" fmla="*/ 100393 w 281951"/>
              <a:gd name="connsiteY11" fmla="*/ 114830 h 584567"/>
              <a:gd name="connsiteX12" fmla="*/ 231361 w 281951"/>
              <a:gd name="connsiteY12" fmla="*/ 0 h 584567"/>
              <a:gd name="connsiteX0" fmla="*/ 231361 w 281951"/>
              <a:gd name="connsiteY0" fmla="*/ 0 h 584567"/>
              <a:gd name="connsiteX1" fmla="*/ 255022 w 281951"/>
              <a:gd name="connsiteY1" fmla="*/ 49750 h 584567"/>
              <a:gd name="connsiteX2" fmla="*/ 155272 w 281951"/>
              <a:gd name="connsiteY2" fmla="*/ 148426 h 584567"/>
              <a:gd name="connsiteX3" fmla="*/ 102993 w 281951"/>
              <a:gd name="connsiteY3" fmla="*/ 285461 h 584567"/>
              <a:gd name="connsiteX4" fmla="*/ 174168 w 281951"/>
              <a:gd name="connsiteY4" fmla="*/ 296836 h 584567"/>
              <a:gd name="connsiteX5" fmla="*/ 247812 w 281951"/>
              <a:gd name="connsiteY5" fmla="*/ 335798 h 584567"/>
              <a:gd name="connsiteX6" fmla="*/ 281608 w 281951"/>
              <a:gd name="connsiteY6" fmla="*/ 442926 h 584567"/>
              <a:gd name="connsiteX7" fmla="*/ 228937 w 281951"/>
              <a:gd name="connsiteY7" fmla="*/ 563307 h 584567"/>
              <a:gd name="connsiteX8" fmla="*/ 112280 w 281951"/>
              <a:gd name="connsiteY8" fmla="*/ 577052 h 584567"/>
              <a:gd name="connsiteX9" fmla="*/ 17204 w 281951"/>
              <a:gd name="connsiteY9" fmla="*/ 481802 h 584567"/>
              <a:gd name="connsiteX10" fmla="*/ 7677 w 281951"/>
              <a:gd name="connsiteY10" fmla="*/ 279395 h 584567"/>
              <a:gd name="connsiteX11" fmla="*/ 100393 w 281951"/>
              <a:gd name="connsiteY11" fmla="*/ 114830 h 584567"/>
              <a:gd name="connsiteX12" fmla="*/ 231361 w 281951"/>
              <a:gd name="connsiteY12" fmla="*/ 0 h 584567"/>
              <a:gd name="connsiteX0" fmla="*/ 231361 w 274869"/>
              <a:gd name="connsiteY0" fmla="*/ 0 h 584567"/>
              <a:gd name="connsiteX1" fmla="*/ 255022 w 274869"/>
              <a:gd name="connsiteY1" fmla="*/ 49750 h 584567"/>
              <a:gd name="connsiteX2" fmla="*/ 155272 w 274869"/>
              <a:gd name="connsiteY2" fmla="*/ 148426 h 584567"/>
              <a:gd name="connsiteX3" fmla="*/ 102993 w 274869"/>
              <a:gd name="connsiteY3" fmla="*/ 285461 h 584567"/>
              <a:gd name="connsiteX4" fmla="*/ 174168 w 274869"/>
              <a:gd name="connsiteY4" fmla="*/ 296836 h 584567"/>
              <a:gd name="connsiteX5" fmla="*/ 247812 w 274869"/>
              <a:gd name="connsiteY5" fmla="*/ 335798 h 584567"/>
              <a:gd name="connsiteX6" fmla="*/ 274398 w 274869"/>
              <a:gd name="connsiteY6" fmla="*/ 442926 h 584567"/>
              <a:gd name="connsiteX7" fmla="*/ 228937 w 274869"/>
              <a:gd name="connsiteY7" fmla="*/ 563307 h 584567"/>
              <a:gd name="connsiteX8" fmla="*/ 112280 w 274869"/>
              <a:gd name="connsiteY8" fmla="*/ 577052 h 584567"/>
              <a:gd name="connsiteX9" fmla="*/ 17204 w 274869"/>
              <a:gd name="connsiteY9" fmla="*/ 481802 h 584567"/>
              <a:gd name="connsiteX10" fmla="*/ 7677 w 274869"/>
              <a:gd name="connsiteY10" fmla="*/ 279395 h 584567"/>
              <a:gd name="connsiteX11" fmla="*/ 100393 w 274869"/>
              <a:gd name="connsiteY11" fmla="*/ 114830 h 584567"/>
              <a:gd name="connsiteX12" fmla="*/ 231361 w 274869"/>
              <a:gd name="connsiteY12" fmla="*/ 0 h 584567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2115"/>
              <a:gd name="connsiteY0" fmla="*/ 0 h 582521"/>
              <a:gd name="connsiteX1" fmla="*/ 255022 w 282115"/>
              <a:gd name="connsiteY1" fmla="*/ 49750 h 582521"/>
              <a:gd name="connsiteX2" fmla="*/ 155272 w 282115"/>
              <a:gd name="connsiteY2" fmla="*/ 148426 h 582521"/>
              <a:gd name="connsiteX3" fmla="*/ 102993 w 282115"/>
              <a:gd name="connsiteY3" fmla="*/ 285461 h 582521"/>
              <a:gd name="connsiteX4" fmla="*/ 174168 w 282115"/>
              <a:gd name="connsiteY4" fmla="*/ 296836 h 582521"/>
              <a:gd name="connsiteX5" fmla="*/ 247812 w 282115"/>
              <a:gd name="connsiteY5" fmla="*/ 335798 h 582521"/>
              <a:gd name="connsiteX6" fmla="*/ 281608 w 282115"/>
              <a:gd name="connsiteY6" fmla="*/ 445838 h 582521"/>
              <a:gd name="connsiteX7" fmla="*/ 224131 w 282115"/>
              <a:gd name="connsiteY7" fmla="*/ 557483 h 582521"/>
              <a:gd name="connsiteX8" fmla="*/ 112280 w 282115"/>
              <a:gd name="connsiteY8" fmla="*/ 577052 h 582521"/>
              <a:gd name="connsiteX9" fmla="*/ 17204 w 282115"/>
              <a:gd name="connsiteY9" fmla="*/ 481802 h 582521"/>
              <a:gd name="connsiteX10" fmla="*/ 7677 w 282115"/>
              <a:gd name="connsiteY10" fmla="*/ 279395 h 582521"/>
              <a:gd name="connsiteX11" fmla="*/ 100393 w 282115"/>
              <a:gd name="connsiteY11" fmla="*/ 114830 h 582521"/>
              <a:gd name="connsiteX12" fmla="*/ 231361 w 282115"/>
              <a:gd name="connsiteY12" fmla="*/ 0 h 582521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55272 w 279582"/>
              <a:gd name="connsiteY2" fmla="*/ 148426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55272 w 279582"/>
              <a:gd name="connsiteY2" fmla="*/ 148426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62481 w 279582"/>
              <a:gd name="connsiteY2" fmla="*/ 142601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62481 w 279582"/>
              <a:gd name="connsiteY2" fmla="*/ 142601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791 w 280012"/>
              <a:gd name="connsiteY0" fmla="*/ 0 h 584443"/>
              <a:gd name="connsiteX1" fmla="*/ 255452 w 280012"/>
              <a:gd name="connsiteY1" fmla="*/ 49750 h 584443"/>
              <a:gd name="connsiteX2" fmla="*/ 162911 w 280012"/>
              <a:gd name="connsiteY2" fmla="*/ 142601 h 584443"/>
              <a:gd name="connsiteX3" fmla="*/ 103423 w 280012"/>
              <a:gd name="connsiteY3" fmla="*/ 285461 h 584443"/>
              <a:gd name="connsiteX4" fmla="*/ 174598 w 280012"/>
              <a:gd name="connsiteY4" fmla="*/ 296836 h 584443"/>
              <a:gd name="connsiteX5" fmla="*/ 248242 w 280012"/>
              <a:gd name="connsiteY5" fmla="*/ 335798 h 584443"/>
              <a:gd name="connsiteX6" fmla="*/ 279635 w 280012"/>
              <a:gd name="connsiteY6" fmla="*/ 445838 h 584443"/>
              <a:gd name="connsiteX7" fmla="*/ 229367 w 280012"/>
              <a:gd name="connsiteY7" fmla="*/ 563307 h 584443"/>
              <a:gd name="connsiteX8" fmla="*/ 112710 w 280012"/>
              <a:gd name="connsiteY8" fmla="*/ 577052 h 584443"/>
              <a:gd name="connsiteX9" fmla="*/ 17634 w 280012"/>
              <a:gd name="connsiteY9" fmla="*/ 481802 h 584443"/>
              <a:gd name="connsiteX10" fmla="*/ 8107 w 280012"/>
              <a:gd name="connsiteY10" fmla="*/ 279395 h 584443"/>
              <a:gd name="connsiteX11" fmla="*/ 106719 w 280012"/>
              <a:gd name="connsiteY11" fmla="*/ 105305 h 584443"/>
              <a:gd name="connsiteX12" fmla="*/ 231791 w 280012"/>
              <a:gd name="connsiteY12" fmla="*/ 0 h 584443"/>
              <a:gd name="connsiteX0" fmla="*/ 231791 w 279990"/>
              <a:gd name="connsiteY0" fmla="*/ 0 h 584443"/>
              <a:gd name="connsiteX1" fmla="*/ 255452 w 279990"/>
              <a:gd name="connsiteY1" fmla="*/ 49750 h 584443"/>
              <a:gd name="connsiteX2" fmla="*/ 162911 w 279990"/>
              <a:gd name="connsiteY2" fmla="*/ 142601 h 584443"/>
              <a:gd name="connsiteX3" fmla="*/ 103423 w 279990"/>
              <a:gd name="connsiteY3" fmla="*/ 285461 h 584443"/>
              <a:gd name="connsiteX4" fmla="*/ 182458 w 279990"/>
              <a:gd name="connsiteY4" fmla="*/ 292074 h 584443"/>
              <a:gd name="connsiteX5" fmla="*/ 248242 w 279990"/>
              <a:gd name="connsiteY5" fmla="*/ 335798 h 584443"/>
              <a:gd name="connsiteX6" fmla="*/ 279635 w 279990"/>
              <a:gd name="connsiteY6" fmla="*/ 445838 h 584443"/>
              <a:gd name="connsiteX7" fmla="*/ 229367 w 279990"/>
              <a:gd name="connsiteY7" fmla="*/ 563307 h 584443"/>
              <a:gd name="connsiteX8" fmla="*/ 112710 w 279990"/>
              <a:gd name="connsiteY8" fmla="*/ 577052 h 584443"/>
              <a:gd name="connsiteX9" fmla="*/ 17634 w 279990"/>
              <a:gd name="connsiteY9" fmla="*/ 481802 h 584443"/>
              <a:gd name="connsiteX10" fmla="*/ 8107 w 279990"/>
              <a:gd name="connsiteY10" fmla="*/ 279395 h 584443"/>
              <a:gd name="connsiteX11" fmla="*/ 106719 w 279990"/>
              <a:gd name="connsiteY11" fmla="*/ 105305 h 584443"/>
              <a:gd name="connsiteX12" fmla="*/ 231791 w 279990"/>
              <a:gd name="connsiteY12" fmla="*/ 0 h 584443"/>
              <a:gd name="connsiteX0" fmla="*/ 231791 w 279990"/>
              <a:gd name="connsiteY0" fmla="*/ 0 h 584443"/>
              <a:gd name="connsiteX1" fmla="*/ 255452 w 279990"/>
              <a:gd name="connsiteY1" fmla="*/ 49750 h 584443"/>
              <a:gd name="connsiteX2" fmla="*/ 162911 w 279990"/>
              <a:gd name="connsiteY2" fmla="*/ 142601 h 584443"/>
              <a:gd name="connsiteX3" fmla="*/ 103423 w 279990"/>
              <a:gd name="connsiteY3" fmla="*/ 285461 h 584443"/>
              <a:gd name="connsiteX4" fmla="*/ 182458 w 279990"/>
              <a:gd name="connsiteY4" fmla="*/ 292074 h 584443"/>
              <a:gd name="connsiteX5" fmla="*/ 248242 w 279990"/>
              <a:gd name="connsiteY5" fmla="*/ 335798 h 584443"/>
              <a:gd name="connsiteX6" fmla="*/ 279635 w 279990"/>
              <a:gd name="connsiteY6" fmla="*/ 445838 h 584443"/>
              <a:gd name="connsiteX7" fmla="*/ 229367 w 279990"/>
              <a:gd name="connsiteY7" fmla="*/ 563307 h 584443"/>
              <a:gd name="connsiteX8" fmla="*/ 112710 w 279990"/>
              <a:gd name="connsiteY8" fmla="*/ 577052 h 584443"/>
              <a:gd name="connsiteX9" fmla="*/ 17634 w 279990"/>
              <a:gd name="connsiteY9" fmla="*/ 481802 h 584443"/>
              <a:gd name="connsiteX10" fmla="*/ 8107 w 279990"/>
              <a:gd name="connsiteY10" fmla="*/ 279395 h 584443"/>
              <a:gd name="connsiteX11" fmla="*/ 106719 w 279990"/>
              <a:gd name="connsiteY11" fmla="*/ 105305 h 584443"/>
              <a:gd name="connsiteX12" fmla="*/ 231791 w 279990"/>
              <a:gd name="connsiteY12" fmla="*/ 0 h 58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990" h="584443">
                <a:moveTo>
                  <a:pt x="231791" y="0"/>
                </a:moveTo>
                <a:lnTo>
                  <a:pt x="255452" y="49750"/>
                </a:lnTo>
                <a:cubicBezTo>
                  <a:pt x="226567" y="75536"/>
                  <a:pt x="195459" y="100404"/>
                  <a:pt x="162911" y="142601"/>
                </a:cubicBezTo>
                <a:cubicBezTo>
                  <a:pt x="130363" y="184798"/>
                  <a:pt x="82389" y="235455"/>
                  <a:pt x="103423" y="285461"/>
                </a:cubicBezTo>
                <a:cubicBezTo>
                  <a:pt x="107789" y="313762"/>
                  <a:pt x="158321" y="283684"/>
                  <a:pt x="182458" y="292074"/>
                </a:cubicBezTo>
                <a:cubicBezTo>
                  <a:pt x="206595" y="300464"/>
                  <a:pt x="232046" y="310171"/>
                  <a:pt x="248242" y="335798"/>
                </a:cubicBezTo>
                <a:cubicBezTo>
                  <a:pt x="264438" y="361425"/>
                  <a:pt x="282781" y="407920"/>
                  <a:pt x="279635" y="445838"/>
                </a:cubicBezTo>
                <a:cubicBezTo>
                  <a:pt x="276489" y="483756"/>
                  <a:pt x="257188" y="541438"/>
                  <a:pt x="229367" y="563307"/>
                </a:cubicBezTo>
                <a:cubicBezTo>
                  <a:pt x="201546" y="585176"/>
                  <a:pt x="147999" y="590636"/>
                  <a:pt x="112710" y="577052"/>
                </a:cubicBezTo>
                <a:cubicBezTo>
                  <a:pt x="77421" y="563468"/>
                  <a:pt x="35068" y="531412"/>
                  <a:pt x="17634" y="481802"/>
                </a:cubicBezTo>
                <a:cubicBezTo>
                  <a:pt x="200" y="432193"/>
                  <a:pt x="-6740" y="342144"/>
                  <a:pt x="8107" y="279395"/>
                </a:cubicBezTo>
                <a:cubicBezTo>
                  <a:pt x="22954" y="216646"/>
                  <a:pt x="69438" y="151871"/>
                  <a:pt x="106719" y="105305"/>
                </a:cubicBezTo>
                <a:cubicBezTo>
                  <a:pt x="144000" y="58739"/>
                  <a:pt x="182240" y="35719"/>
                  <a:pt x="231791" y="0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txBody>
          <a:bodyPr anchor="b"/>
          <a:lstStyle>
            <a:lvl1pPr marL="0" indent="0">
              <a:buNone/>
              <a:defRPr sz="5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9" name="Picture Placeholder 123">
            <a:extLst>
              <a:ext uri="{FF2B5EF4-FFF2-40B4-BE49-F238E27FC236}">
                <a16:creationId xmlns:a16="http://schemas.microsoft.com/office/drawing/2014/main" id="{6237E8B1-DDBC-4DAE-80FD-E619DAA106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>
            <a:off x="6674314" y="4212387"/>
            <a:ext cx="338328" cy="584443"/>
          </a:xfrm>
          <a:custGeom>
            <a:avLst/>
            <a:gdLst>
              <a:gd name="connsiteX0" fmla="*/ 0 w 297657"/>
              <a:gd name="connsiteY0" fmla="*/ 0 h 595312"/>
              <a:gd name="connsiteX1" fmla="*/ 297657 w 297657"/>
              <a:gd name="connsiteY1" fmla="*/ 0 h 595312"/>
              <a:gd name="connsiteX2" fmla="*/ 297657 w 297657"/>
              <a:gd name="connsiteY2" fmla="*/ 595312 h 595312"/>
              <a:gd name="connsiteX3" fmla="*/ 0 w 297657"/>
              <a:gd name="connsiteY3" fmla="*/ 595312 h 595312"/>
              <a:gd name="connsiteX4" fmla="*/ 0 w 297657"/>
              <a:gd name="connsiteY4" fmla="*/ 0 h 595312"/>
              <a:gd name="connsiteX0" fmla="*/ 257175 w 297657"/>
              <a:gd name="connsiteY0" fmla="*/ 2381 h 595312"/>
              <a:gd name="connsiteX1" fmla="*/ 297657 w 297657"/>
              <a:gd name="connsiteY1" fmla="*/ 0 h 595312"/>
              <a:gd name="connsiteX2" fmla="*/ 297657 w 297657"/>
              <a:gd name="connsiteY2" fmla="*/ 595312 h 595312"/>
              <a:gd name="connsiteX3" fmla="*/ 0 w 297657"/>
              <a:gd name="connsiteY3" fmla="*/ 595312 h 595312"/>
              <a:gd name="connsiteX4" fmla="*/ 257175 w 297657"/>
              <a:gd name="connsiteY4" fmla="*/ 2381 h 595312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257175 w 297657"/>
              <a:gd name="connsiteY4" fmla="*/ 0 h 592931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116682 w 297657"/>
              <a:gd name="connsiteY4" fmla="*/ 314324 h 592931"/>
              <a:gd name="connsiteX5" fmla="*/ 257175 w 297657"/>
              <a:gd name="connsiteY5" fmla="*/ 0 h 592931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73820 w 297657"/>
              <a:gd name="connsiteY4" fmla="*/ 173830 h 592931"/>
              <a:gd name="connsiteX5" fmla="*/ 257175 w 297657"/>
              <a:gd name="connsiteY5" fmla="*/ 0 h 592931"/>
              <a:gd name="connsiteX0" fmla="*/ 209550 w 250032"/>
              <a:gd name="connsiteY0" fmla="*/ 0 h 592931"/>
              <a:gd name="connsiteX1" fmla="*/ 250032 w 250032"/>
              <a:gd name="connsiteY1" fmla="*/ 50007 h 592931"/>
              <a:gd name="connsiteX2" fmla="*/ 250032 w 250032"/>
              <a:gd name="connsiteY2" fmla="*/ 592931 h 592931"/>
              <a:gd name="connsiteX3" fmla="*/ 0 w 250032"/>
              <a:gd name="connsiteY3" fmla="*/ 533400 h 592931"/>
              <a:gd name="connsiteX4" fmla="*/ 26195 w 250032"/>
              <a:gd name="connsiteY4" fmla="*/ 173830 h 592931"/>
              <a:gd name="connsiteX5" fmla="*/ 209550 w 250032"/>
              <a:gd name="connsiteY5" fmla="*/ 0 h 592931"/>
              <a:gd name="connsiteX0" fmla="*/ 209550 w 250032"/>
              <a:gd name="connsiteY0" fmla="*/ 0 h 592931"/>
              <a:gd name="connsiteX1" fmla="*/ 250032 w 250032"/>
              <a:gd name="connsiteY1" fmla="*/ 50007 h 592931"/>
              <a:gd name="connsiteX2" fmla="*/ 250032 w 250032"/>
              <a:gd name="connsiteY2" fmla="*/ 592931 h 592931"/>
              <a:gd name="connsiteX3" fmla="*/ 0 w 250032"/>
              <a:gd name="connsiteY3" fmla="*/ 533400 h 592931"/>
              <a:gd name="connsiteX4" fmla="*/ 11906 w 250032"/>
              <a:gd name="connsiteY4" fmla="*/ 314324 h 592931"/>
              <a:gd name="connsiteX5" fmla="*/ 26195 w 250032"/>
              <a:gd name="connsiteY5" fmla="*/ 173830 h 592931"/>
              <a:gd name="connsiteX6" fmla="*/ 209550 w 250032"/>
              <a:gd name="connsiteY6" fmla="*/ 0 h 592931"/>
              <a:gd name="connsiteX0" fmla="*/ 254794 w 295276"/>
              <a:gd name="connsiteY0" fmla="*/ 0 h 592931"/>
              <a:gd name="connsiteX1" fmla="*/ 295276 w 295276"/>
              <a:gd name="connsiteY1" fmla="*/ 50007 h 592931"/>
              <a:gd name="connsiteX2" fmla="*/ 295276 w 295276"/>
              <a:gd name="connsiteY2" fmla="*/ 592931 h 592931"/>
              <a:gd name="connsiteX3" fmla="*/ 45244 w 295276"/>
              <a:gd name="connsiteY3" fmla="*/ 533400 h 592931"/>
              <a:gd name="connsiteX4" fmla="*/ 0 w 295276"/>
              <a:gd name="connsiteY4" fmla="*/ 347662 h 592931"/>
              <a:gd name="connsiteX5" fmla="*/ 71439 w 295276"/>
              <a:gd name="connsiteY5" fmla="*/ 173830 h 592931"/>
              <a:gd name="connsiteX6" fmla="*/ 254794 w 295276"/>
              <a:gd name="connsiteY6" fmla="*/ 0 h 592931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80976 w 295276"/>
              <a:gd name="connsiteY2" fmla="*/ 595312 h 595312"/>
              <a:gd name="connsiteX3" fmla="*/ 45244 w 295276"/>
              <a:gd name="connsiteY3" fmla="*/ 533400 h 595312"/>
              <a:gd name="connsiteX4" fmla="*/ 0 w 295276"/>
              <a:gd name="connsiteY4" fmla="*/ 347662 h 595312"/>
              <a:gd name="connsiteX5" fmla="*/ 71439 w 295276"/>
              <a:gd name="connsiteY5" fmla="*/ 173830 h 595312"/>
              <a:gd name="connsiteX6" fmla="*/ 254794 w 295276"/>
              <a:gd name="connsiteY6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30982 w 295276"/>
              <a:gd name="connsiteY2" fmla="*/ 357185 h 595312"/>
              <a:gd name="connsiteX3" fmla="*/ 180976 w 295276"/>
              <a:gd name="connsiteY3" fmla="*/ 595312 h 595312"/>
              <a:gd name="connsiteX4" fmla="*/ 45244 w 295276"/>
              <a:gd name="connsiteY4" fmla="*/ 533400 h 595312"/>
              <a:gd name="connsiteX5" fmla="*/ 0 w 295276"/>
              <a:gd name="connsiteY5" fmla="*/ 347662 h 595312"/>
              <a:gd name="connsiteX6" fmla="*/ 71439 w 295276"/>
              <a:gd name="connsiteY6" fmla="*/ 173830 h 595312"/>
              <a:gd name="connsiteX7" fmla="*/ 254794 w 295276"/>
              <a:gd name="connsiteY7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80989 w 295276"/>
              <a:gd name="connsiteY2" fmla="*/ 507204 h 595312"/>
              <a:gd name="connsiteX3" fmla="*/ 180976 w 295276"/>
              <a:gd name="connsiteY3" fmla="*/ 595312 h 595312"/>
              <a:gd name="connsiteX4" fmla="*/ 45244 w 295276"/>
              <a:gd name="connsiteY4" fmla="*/ 533400 h 595312"/>
              <a:gd name="connsiteX5" fmla="*/ 0 w 295276"/>
              <a:gd name="connsiteY5" fmla="*/ 347662 h 595312"/>
              <a:gd name="connsiteX6" fmla="*/ 71439 w 295276"/>
              <a:gd name="connsiteY6" fmla="*/ 173830 h 595312"/>
              <a:gd name="connsiteX7" fmla="*/ 254794 w 295276"/>
              <a:gd name="connsiteY7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83369 w 295276"/>
              <a:gd name="connsiteY2" fmla="*/ 288129 h 595312"/>
              <a:gd name="connsiteX3" fmla="*/ 280989 w 295276"/>
              <a:gd name="connsiteY3" fmla="*/ 507204 h 595312"/>
              <a:gd name="connsiteX4" fmla="*/ 180976 w 295276"/>
              <a:gd name="connsiteY4" fmla="*/ 595312 h 595312"/>
              <a:gd name="connsiteX5" fmla="*/ 45244 w 295276"/>
              <a:gd name="connsiteY5" fmla="*/ 533400 h 595312"/>
              <a:gd name="connsiteX6" fmla="*/ 0 w 295276"/>
              <a:gd name="connsiteY6" fmla="*/ 347662 h 595312"/>
              <a:gd name="connsiteX7" fmla="*/ 71439 w 295276"/>
              <a:gd name="connsiteY7" fmla="*/ 173830 h 595312"/>
              <a:gd name="connsiteX8" fmla="*/ 254794 w 295276"/>
              <a:gd name="connsiteY8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280989 w 295276"/>
              <a:gd name="connsiteY3" fmla="*/ 507204 h 595312"/>
              <a:gd name="connsiteX4" fmla="*/ 180976 w 295276"/>
              <a:gd name="connsiteY4" fmla="*/ 595312 h 595312"/>
              <a:gd name="connsiteX5" fmla="*/ 45244 w 295276"/>
              <a:gd name="connsiteY5" fmla="*/ 533400 h 595312"/>
              <a:gd name="connsiteX6" fmla="*/ 0 w 295276"/>
              <a:gd name="connsiteY6" fmla="*/ 347662 h 595312"/>
              <a:gd name="connsiteX7" fmla="*/ 71439 w 295276"/>
              <a:gd name="connsiteY7" fmla="*/ 173830 h 595312"/>
              <a:gd name="connsiteX8" fmla="*/ 254794 w 295276"/>
              <a:gd name="connsiteY8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200025 w 295276"/>
              <a:gd name="connsiteY3" fmla="*/ 283367 h 595312"/>
              <a:gd name="connsiteX4" fmla="*/ 280989 w 295276"/>
              <a:gd name="connsiteY4" fmla="*/ 507204 h 595312"/>
              <a:gd name="connsiteX5" fmla="*/ 180976 w 295276"/>
              <a:gd name="connsiteY5" fmla="*/ 595312 h 595312"/>
              <a:gd name="connsiteX6" fmla="*/ 45244 w 295276"/>
              <a:gd name="connsiteY6" fmla="*/ 533400 h 595312"/>
              <a:gd name="connsiteX7" fmla="*/ 0 w 295276"/>
              <a:gd name="connsiteY7" fmla="*/ 347662 h 595312"/>
              <a:gd name="connsiteX8" fmla="*/ 71439 w 295276"/>
              <a:gd name="connsiteY8" fmla="*/ 173830 h 595312"/>
              <a:gd name="connsiteX9" fmla="*/ 254794 w 295276"/>
              <a:gd name="connsiteY9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80989 w 295276"/>
              <a:gd name="connsiteY4" fmla="*/ 507204 h 595312"/>
              <a:gd name="connsiteX5" fmla="*/ 180976 w 295276"/>
              <a:gd name="connsiteY5" fmla="*/ 595312 h 595312"/>
              <a:gd name="connsiteX6" fmla="*/ 45244 w 295276"/>
              <a:gd name="connsiteY6" fmla="*/ 533400 h 595312"/>
              <a:gd name="connsiteX7" fmla="*/ 0 w 295276"/>
              <a:gd name="connsiteY7" fmla="*/ 347662 h 595312"/>
              <a:gd name="connsiteX8" fmla="*/ 71439 w 295276"/>
              <a:gd name="connsiteY8" fmla="*/ 173830 h 595312"/>
              <a:gd name="connsiteX9" fmla="*/ 254794 w 295276"/>
              <a:gd name="connsiteY9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192882 w 295276"/>
              <a:gd name="connsiteY4" fmla="*/ 41671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604129"/>
              <a:gd name="connsiteX1" fmla="*/ 295276 w 295276"/>
              <a:gd name="connsiteY1" fmla="*/ 50007 h 604129"/>
              <a:gd name="connsiteX2" fmla="*/ 166688 w 295276"/>
              <a:gd name="connsiteY2" fmla="*/ 159542 h 604129"/>
              <a:gd name="connsiteX3" fmla="*/ 102394 w 295276"/>
              <a:gd name="connsiteY3" fmla="*/ 328611 h 604129"/>
              <a:gd name="connsiteX4" fmla="*/ 235744 w 295276"/>
              <a:gd name="connsiteY4" fmla="*/ 359567 h 604129"/>
              <a:gd name="connsiteX5" fmla="*/ 280989 w 295276"/>
              <a:gd name="connsiteY5" fmla="*/ 507204 h 604129"/>
              <a:gd name="connsiteX6" fmla="*/ 180976 w 295276"/>
              <a:gd name="connsiteY6" fmla="*/ 595312 h 604129"/>
              <a:gd name="connsiteX7" fmla="*/ 45244 w 295276"/>
              <a:gd name="connsiteY7" fmla="*/ 533400 h 604129"/>
              <a:gd name="connsiteX8" fmla="*/ 0 w 295276"/>
              <a:gd name="connsiteY8" fmla="*/ 347662 h 604129"/>
              <a:gd name="connsiteX9" fmla="*/ 71439 w 295276"/>
              <a:gd name="connsiteY9" fmla="*/ 173830 h 604129"/>
              <a:gd name="connsiteX10" fmla="*/ 254794 w 295276"/>
              <a:gd name="connsiteY10" fmla="*/ 0 h 604129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7818 w 298300"/>
              <a:gd name="connsiteY0" fmla="*/ 0 h 596541"/>
              <a:gd name="connsiteX1" fmla="*/ 298300 w 298300"/>
              <a:gd name="connsiteY1" fmla="*/ 50007 h 596541"/>
              <a:gd name="connsiteX2" fmla="*/ 169712 w 298300"/>
              <a:gd name="connsiteY2" fmla="*/ 159542 h 596541"/>
              <a:gd name="connsiteX3" fmla="*/ 105418 w 298300"/>
              <a:gd name="connsiteY3" fmla="*/ 328611 h 596541"/>
              <a:gd name="connsiteX4" fmla="*/ 238768 w 298300"/>
              <a:gd name="connsiteY4" fmla="*/ 359567 h 596541"/>
              <a:gd name="connsiteX5" fmla="*/ 284013 w 298300"/>
              <a:gd name="connsiteY5" fmla="*/ 507204 h 596541"/>
              <a:gd name="connsiteX6" fmla="*/ 184000 w 298300"/>
              <a:gd name="connsiteY6" fmla="*/ 595312 h 596541"/>
              <a:gd name="connsiteX7" fmla="*/ 48268 w 298300"/>
              <a:gd name="connsiteY7" fmla="*/ 533400 h 596541"/>
              <a:gd name="connsiteX8" fmla="*/ 3024 w 298300"/>
              <a:gd name="connsiteY8" fmla="*/ 347662 h 596541"/>
              <a:gd name="connsiteX9" fmla="*/ 74463 w 298300"/>
              <a:gd name="connsiteY9" fmla="*/ 173830 h 596541"/>
              <a:gd name="connsiteX10" fmla="*/ 257818 w 298300"/>
              <a:gd name="connsiteY10" fmla="*/ 0 h 596541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7230 w 297712"/>
              <a:gd name="connsiteY0" fmla="*/ 0 h 596541"/>
              <a:gd name="connsiteX1" fmla="*/ 297712 w 297712"/>
              <a:gd name="connsiteY1" fmla="*/ 50007 h 596541"/>
              <a:gd name="connsiteX2" fmla="*/ 169124 w 297712"/>
              <a:gd name="connsiteY2" fmla="*/ 159542 h 596541"/>
              <a:gd name="connsiteX3" fmla="*/ 104830 w 297712"/>
              <a:gd name="connsiteY3" fmla="*/ 328611 h 596541"/>
              <a:gd name="connsiteX4" fmla="*/ 238180 w 297712"/>
              <a:gd name="connsiteY4" fmla="*/ 359567 h 596541"/>
              <a:gd name="connsiteX5" fmla="*/ 283425 w 297712"/>
              <a:gd name="connsiteY5" fmla="*/ 507204 h 596541"/>
              <a:gd name="connsiteX6" fmla="*/ 183412 w 297712"/>
              <a:gd name="connsiteY6" fmla="*/ 595312 h 596541"/>
              <a:gd name="connsiteX7" fmla="*/ 47680 w 297712"/>
              <a:gd name="connsiteY7" fmla="*/ 533400 h 596541"/>
              <a:gd name="connsiteX8" fmla="*/ 2436 w 297712"/>
              <a:gd name="connsiteY8" fmla="*/ 347662 h 596541"/>
              <a:gd name="connsiteX9" fmla="*/ 126262 w 297712"/>
              <a:gd name="connsiteY9" fmla="*/ 114299 h 596541"/>
              <a:gd name="connsiteX10" fmla="*/ 257230 w 297712"/>
              <a:gd name="connsiteY10" fmla="*/ 0 h 596541"/>
              <a:gd name="connsiteX0" fmla="*/ 261324 w 301806"/>
              <a:gd name="connsiteY0" fmla="*/ 0 h 595379"/>
              <a:gd name="connsiteX1" fmla="*/ 301806 w 301806"/>
              <a:gd name="connsiteY1" fmla="*/ 50007 h 595379"/>
              <a:gd name="connsiteX2" fmla="*/ 173218 w 301806"/>
              <a:gd name="connsiteY2" fmla="*/ 159542 h 595379"/>
              <a:gd name="connsiteX3" fmla="*/ 108924 w 301806"/>
              <a:gd name="connsiteY3" fmla="*/ 328611 h 595379"/>
              <a:gd name="connsiteX4" fmla="*/ 242274 w 301806"/>
              <a:gd name="connsiteY4" fmla="*/ 359567 h 595379"/>
              <a:gd name="connsiteX5" fmla="*/ 287519 w 301806"/>
              <a:gd name="connsiteY5" fmla="*/ 507204 h 595379"/>
              <a:gd name="connsiteX6" fmla="*/ 187506 w 301806"/>
              <a:gd name="connsiteY6" fmla="*/ 595312 h 595379"/>
              <a:gd name="connsiteX7" fmla="*/ 25581 w 301806"/>
              <a:gd name="connsiteY7" fmla="*/ 492919 h 595379"/>
              <a:gd name="connsiteX8" fmla="*/ 6530 w 301806"/>
              <a:gd name="connsiteY8" fmla="*/ 347662 h 595379"/>
              <a:gd name="connsiteX9" fmla="*/ 130356 w 301806"/>
              <a:gd name="connsiteY9" fmla="*/ 114299 h 595379"/>
              <a:gd name="connsiteX10" fmla="*/ 261324 w 301806"/>
              <a:gd name="connsiteY10" fmla="*/ 0 h 595379"/>
              <a:gd name="connsiteX0" fmla="*/ 255093 w 295575"/>
              <a:gd name="connsiteY0" fmla="*/ 0 h 595379"/>
              <a:gd name="connsiteX1" fmla="*/ 295575 w 295575"/>
              <a:gd name="connsiteY1" fmla="*/ 50007 h 595379"/>
              <a:gd name="connsiteX2" fmla="*/ 166987 w 295575"/>
              <a:gd name="connsiteY2" fmla="*/ 159542 h 595379"/>
              <a:gd name="connsiteX3" fmla="*/ 102693 w 295575"/>
              <a:gd name="connsiteY3" fmla="*/ 328611 h 595379"/>
              <a:gd name="connsiteX4" fmla="*/ 236043 w 295575"/>
              <a:gd name="connsiteY4" fmla="*/ 359567 h 595379"/>
              <a:gd name="connsiteX5" fmla="*/ 281288 w 295575"/>
              <a:gd name="connsiteY5" fmla="*/ 507204 h 595379"/>
              <a:gd name="connsiteX6" fmla="*/ 181275 w 295575"/>
              <a:gd name="connsiteY6" fmla="*/ 595312 h 595379"/>
              <a:gd name="connsiteX7" fmla="*/ 19350 w 295575"/>
              <a:gd name="connsiteY7" fmla="*/ 492919 h 595379"/>
              <a:gd name="connsiteX8" fmla="*/ 14586 w 295575"/>
              <a:gd name="connsiteY8" fmla="*/ 290512 h 595379"/>
              <a:gd name="connsiteX9" fmla="*/ 124125 w 295575"/>
              <a:gd name="connsiteY9" fmla="*/ 114299 h 595379"/>
              <a:gd name="connsiteX10" fmla="*/ 255093 w 295575"/>
              <a:gd name="connsiteY10" fmla="*/ 0 h 595379"/>
              <a:gd name="connsiteX0" fmla="*/ 253770 w 294252"/>
              <a:gd name="connsiteY0" fmla="*/ 0 h 588259"/>
              <a:gd name="connsiteX1" fmla="*/ 294252 w 294252"/>
              <a:gd name="connsiteY1" fmla="*/ 50007 h 588259"/>
              <a:gd name="connsiteX2" fmla="*/ 165664 w 294252"/>
              <a:gd name="connsiteY2" fmla="*/ 159542 h 588259"/>
              <a:gd name="connsiteX3" fmla="*/ 101370 w 294252"/>
              <a:gd name="connsiteY3" fmla="*/ 328611 h 588259"/>
              <a:gd name="connsiteX4" fmla="*/ 234720 w 294252"/>
              <a:gd name="connsiteY4" fmla="*/ 359567 h 588259"/>
              <a:gd name="connsiteX5" fmla="*/ 279965 w 294252"/>
              <a:gd name="connsiteY5" fmla="*/ 507204 h 588259"/>
              <a:gd name="connsiteX6" fmla="*/ 158521 w 294252"/>
              <a:gd name="connsiteY6" fmla="*/ 588169 h 588259"/>
              <a:gd name="connsiteX7" fmla="*/ 18027 w 294252"/>
              <a:gd name="connsiteY7" fmla="*/ 492919 h 588259"/>
              <a:gd name="connsiteX8" fmla="*/ 13263 w 294252"/>
              <a:gd name="connsiteY8" fmla="*/ 290512 h 588259"/>
              <a:gd name="connsiteX9" fmla="*/ 122802 w 294252"/>
              <a:gd name="connsiteY9" fmla="*/ 114299 h 588259"/>
              <a:gd name="connsiteX10" fmla="*/ 253770 w 294252"/>
              <a:gd name="connsiteY10" fmla="*/ 0 h 588259"/>
              <a:gd name="connsiteX0" fmla="*/ 253770 w 294252"/>
              <a:gd name="connsiteY0" fmla="*/ 0 h 588983"/>
              <a:gd name="connsiteX1" fmla="*/ 294252 w 294252"/>
              <a:gd name="connsiteY1" fmla="*/ 50007 h 588983"/>
              <a:gd name="connsiteX2" fmla="*/ 165664 w 294252"/>
              <a:gd name="connsiteY2" fmla="*/ 159542 h 588983"/>
              <a:gd name="connsiteX3" fmla="*/ 101370 w 294252"/>
              <a:gd name="connsiteY3" fmla="*/ 328611 h 588983"/>
              <a:gd name="connsiteX4" fmla="*/ 234720 w 294252"/>
              <a:gd name="connsiteY4" fmla="*/ 359567 h 588983"/>
              <a:gd name="connsiteX5" fmla="*/ 272821 w 294252"/>
              <a:gd name="connsiteY5" fmla="*/ 528635 h 588983"/>
              <a:gd name="connsiteX6" fmla="*/ 158521 w 294252"/>
              <a:gd name="connsiteY6" fmla="*/ 588169 h 588983"/>
              <a:gd name="connsiteX7" fmla="*/ 18027 w 294252"/>
              <a:gd name="connsiteY7" fmla="*/ 492919 h 588983"/>
              <a:gd name="connsiteX8" fmla="*/ 13263 w 294252"/>
              <a:gd name="connsiteY8" fmla="*/ 290512 h 588983"/>
              <a:gd name="connsiteX9" fmla="*/ 122802 w 294252"/>
              <a:gd name="connsiteY9" fmla="*/ 114299 h 588983"/>
              <a:gd name="connsiteX10" fmla="*/ 253770 w 294252"/>
              <a:gd name="connsiteY10" fmla="*/ 0 h 588983"/>
              <a:gd name="connsiteX0" fmla="*/ 253770 w 294252"/>
              <a:gd name="connsiteY0" fmla="*/ 0 h 588763"/>
              <a:gd name="connsiteX1" fmla="*/ 294252 w 294252"/>
              <a:gd name="connsiteY1" fmla="*/ 50007 h 588763"/>
              <a:gd name="connsiteX2" fmla="*/ 165664 w 294252"/>
              <a:gd name="connsiteY2" fmla="*/ 159542 h 588763"/>
              <a:gd name="connsiteX3" fmla="*/ 101370 w 294252"/>
              <a:gd name="connsiteY3" fmla="*/ 328611 h 588763"/>
              <a:gd name="connsiteX4" fmla="*/ 234720 w 294252"/>
              <a:gd name="connsiteY4" fmla="*/ 359567 h 588763"/>
              <a:gd name="connsiteX5" fmla="*/ 265675 w 294252"/>
              <a:gd name="connsiteY5" fmla="*/ 435767 h 588763"/>
              <a:gd name="connsiteX6" fmla="*/ 272821 w 294252"/>
              <a:gd name="connsiteY6" fmla="*/ 528635 h 588763"/>
              <a:gd name="connsiteX7" fmla="*/ 158521 w 294252"/>
              <a:gd name="connsiteY7" fmla="*/ 588169 h 588763"/>
              <a:gd name="connsiteX8" fmla="*/ 18027 w 294252"/>
              <a:gd name="connsiteY8" fmla="*/ 492919 h 588763"/>
              <a:gd name="connsiteX9" fmla="*/ 13263 w 294252"/>
              <a:gd name="connsiteY9" fmla="*/ 290512 h 588763"/>
              <a:gd name="connsiteX10" fmla="*/ 122802 w 294252"/>
              <a:gd name="connsiteY10" fmla="*/ 114299 h 588763"/>
              <a:gd name="connsiteX11" fmla="*/ 253770 w 294252"/>
              <a:gd name="connsiteY11" fmla="*/ 0 h 588763"/>
              <a:gd name="connsiteX0" fmla="*/ 253770 w 294252"/>
              <a:gd name="connsiteY0" fmla="*/ 0 h 588763"/>
              <a:gd name="connsiteX1" fmla="*/ 294252 w 294252"/>
              <a:gd name="connsiteY1" fmla="*/ 50007 h 588763"/>
              <a:gd name="connsiteX2" fmla="*/ 165664 w 294252"/>
              <a:gd name="connsiteY2" fmla="*/ 159542 h 588763"/>
              <a:gd name="connsiteX3" fmla="*/ 101370 w 294252"/>
              <a:gd name="connsiteY3" fmla="*/ 328611 h 588763"/>
              <a:gd name="connsiteX4" fmla="*/ 234720 w 294252"/>
              <a:gd name="connsiteY4" fmla="*/ 359567 h 588763"/>
              <a:gd name="connsiteX5" fmla="*/ 265675 w 294252"/>
              <a:gd name="connsiteY5" fmla="*/ 435767 h 588763"/>
              <a:gd name="connsiteX6" fmla="*/ 272821 w 294252"/>
              <a:gd name="connsiteY6" fmla="*/ 528635 h 588763"/>
              <a:gd name="connsiteX7" fmla="*/ 158521 w 294252"/>
              <a:gd name="connsiteY7" fmla="*/ 588169 h 588763"/>
              <a:gd name="connsiteX8" fmla="*/ 18027 w 294252"/>
              <a:gd name="connsiteY8" fmla="*/ 492919 h 588763"/>
              <a:gd name="connsiteX9" fmla="*/ 13263 w 294252"/>
              <a:gd name="connsiteY9" fmla="*/ 290512 h 588763"/>
              <a:gd name="connsiteX10" fmla="*/ 122802 w 294252"/>
              <a:gd name="connsiteY10" fmla="*/ 114299 h 588763"/>
              <a:gd name="connsiteX11" fmla="*/ 253770 w 294252"/>
              <a:gd name="connsiteY11" fmla="*/ 0 h 588763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34720 w 294252"/>
              <a:gd name="connsiteY4" fmla="*/ 359567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40482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6420"/>
              <a:gd name="connsiteX1" fmla="*/ 294252 w 294252"/>
              <a:gd name="connsiteY1" fmla="*/ 38101 h 586420"/>
              <a:gd name="connsiteX2" fmla="*/ 165664 w 294252"/>
              <a:gd name="connsiteY2" fmla="*/ 157161 h 586420"/>
              <a:gd name="connsiteX3" fmla="*/ 101370 w 294252"/>
              <a:gd name="connsiteY3" fmla="*/ 326230 h 586420"/>
              <a:gd name="connsiteX4" fmla="*/ 201382 w 294252"/>
              <a:gd name="connsiteY4" fmla="*/ 340517 h 586420"/>
              <a:gd name="connsiteX5" fmla="*/ 277581 w 294252"/>
              <a:gd name="connsiteY5" fmla="*/ 416717 h 586420"/>
              <a:gd name="connsiteX6" fmla="*/ 272821 w 294252"/>
              <a:gd name="connsiteY6" fmla="*/ 526254 h 586420"/>
              <a:gd name="connsiteX7" fmla="*/ 158521 w 294252"/>
              <a:gd name="connsiteY7" fmla="*/ 585788 h 586420"/>
              <a:gd name="connsiteX8" fmla="*/ 18027 w 294252"/>
              <a:gd name="connsiteY8" fmla="*/ 490538 h 586420"/>
              <a:gd name="connsiteX9" fmla="*/ 13263 w 294252"/>
              <a:gd name="connsiteY9" fmla="*/ 288131 h 586420"/>
              <a:gd name="connsiteX10" fmla="*/ 122802 w 294252"/>
              <a:gd name="connsiteY10" fmla="*/ 111918 h 586420"/>
              <a:gd name="connsiteX11" fmla="*/ 253770 w 294252"/>
              <a:gd name="connsiteY11" fmla="*/ 0 h 586420"/>
              <a:gd name="connsiteX0" fmla="*/ 251379 w 291861"/>
              <a:gd name="connsiteY0" fmla="*/ 0 h 586420"/>
              <a:gd name="connsiteX1" fmla="*/ 291861 w 291861"/>
              <a:gd name="connsiteY1" fmla="*/ 38101 h 586420"/>
              <a:gd name="connsiteX2" fmla="*/ 163273 w 291861"/>
              <a:gd name="connsiteY2" fmla="*/ 157161 h 586420"/>
              <a:gd name="connsiteX3" fmla="*/ 98979 w 291861"/>
              <a:gd name="connsiteY3" fmla="*/ 326230 h 586420"/>
              <a:gd name="connsiteX4" fmla="*/ 198991 w 291861"/>
              <a:gd name="connsiteY4" fmla="*/ 340517 h 586420"/>
              <a:gd name="connsiteX5" fmla="*/ 275190 w 291861"/>
              <a:gd name="connsiteY5" fmla="*/ 416717 h 586420"/>
              <a:gd name="connsiteX6" fmla="*/ 270430 w 291861"/>
              <a:gd name="connsiteY6" fmla="*/ 526254 h 586420"/>
              <a:gd name="connsiteX7" fmla="*/ 156130 w 291861"/>
              <a:gd name="connsiteY7" fmla="*/ 585788 h 586420"/>
              <a:gd name="connsiteX8" fmla="*/ 20399 w 291861"/>
              <a:gd name="connsiteY8" fmla="*/ 490538 h 586420"/>
              <a:gd name="connsiteX9" fmla="*/ 10872 w 291861"/>
              <a:gd name="connsiteY9" fmla="*/ 288131 h 586420"/>
              <a:gd name="connsiteX10" fmla="*/ 120411 w 291861"/>
              <a:gd name="connsiteY10" fmla="*/ 111918 h 586420"/>
              <a:gd name="connsiteX11" fmla="*/ 251379 w 291861"/>
              <a:gd name="connsiteY11" fmla="*/ 0 h 586420"/>
              <a:gd name="connsiteX0" fmla="*/ 250299 w 290781"/>
              <a:gd name="connsiteY0" fmla="*/ 0 h 586420"/>
              <a:gd name="connsiteX1" fmla="*/ 290781 w 290781"/>
              <a:gd name="connsiteY1" fmla="*/ 38101 h 586420"/>
              <a:gd name="connsiteX2" fmla="*/ 162193 w 290781"/>
              <a:gd name="connsiteY2" fmla="*/ 157161 h 586420"/>
              <a:gd name="connsiteX3" fmla="*/ 97899 w 290781"/>
              <a:gd name="connsiteY3" fmla="*/ 326230 h 586420"/>
              <a:gd name="connsiteX4" fmla="*/ 197911 w 290781"/>
              <a:gd name="connsiteY4" fmla="*/ 340517 h 586420"/>
              <a:gd name="connsiteX5" fmla="*/ 274110 w 290781"/>
              <a:gd name="connsiteY5" fmla="*/ 416717 h 586420"/>
              <a:gd name="connsiteX6" fmla="*/ 269350 w 290781"/>
              <a:gd name="connsiteY6" fmla="*/ 526254 h 586420"/>
              <a:gd name="connsiteX7" fmla="*/ 133619 w 290781"/>
              <a:gd name="connsiteY7" fmla="*/ 585788 h 586420"/>
              <a:gd name="connsiteX8" fmla="*/ 19319 w 290781"/>
              <a:gd name="connsiteY8" fmla="*/ 490538 h 586420"/>
              <a:gd name="connsiteX9" fmla="*/ 9792 w 290781"/>
              <a:gd name="connsiteY9" fmla="*/ 288131 h 586420"/>
              <a:gd name="connsiteX10" fmla="*/ 119331 w 290781"/>
              <a:gd name="connsiteY10" fmla="*/ 111918 h 586420"/>
              <a:gd name="connsiteX11" fmla="*/ 250299 w 290781"/>
              <a:gd name="connsiteY11" fmla="*/ 0 h 586420"/>
              <a:gd name="connsiteX0" fmla="*/ 250299 w 290781"/>
              <a:gd name="connsiteY0" fmla="*/ 0 h 588591"/>
              <a:gd name="connsiteX1" fmla="*/ 290781 w 290781"/>
              <a:gd name="connsiteY1" fmla="*/ 38101 h 588591"/>
              <a:gd name="connsiteX2" fmla="*/ 162193 w 290781"/>
              <a:gd name="connsiteY2" fmla="*/ 157161 h 588591"/>
              <a:gd name="connsiteX3" fmla="*/ 97899 w 290781"/>
              <a:gd name="connsiteY3" fmla="*/ 326230 h 588591"/>
              <a:gd name="connsiteX4" fmla="*/ 197911 w 290781"/>
              <a:gd name="connsiteY4" fmla="*/ 340517 h 588591"/>
              <a:gd name="connsiteX5" fmla="*/ 274110 w 290781"/>
              <a:gd name="connsiteY5" fmla="*/ 416717 h 588591"/>
              <a:gd name="connsiteX6" fmla="*/ 252682 w 290781"/>
              <a:gd name="connsiteY6" fmla="*/ 550067 h 588591"/>
              <a:gd name="connsiteX7" fmla="*/ 133619 w 290781"/>
              <a:gd name="connsiteY7" fmla="*/ 585788 h 588591"/>
              <a:gd name="connsiteX8" fmla="*/ 19319 w 290781"/>
              <a:gd name="connsiteY8" fmla="*/ 490538 h 588591"/>
              <a:gd name="connsiteX9" fmla="*/ 9792 w 290781"/>
              <a:gd name="connsiteY9" fmla="*/ 288131 h 588591"/>
              <a:gd name="connsiteX10" fmla="*/ 119331 w 290781"/>
              <a:gd name="connsiteY10" fmla="*/ 111918 h 588591"/>
              <a:gd name="connsiteX11" fmla="*/ 250299 w 290781"/>
              <a:gd name="connsiteY11" fmla="*/ 0 h 588591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8474"/>
              <a:gd name="connsiteX1" fmla="*/ 290781 w 290781"/>
              <a:gd name="connsiteY1" fmla="*/ 38101 h 588474"/>
              <a:gd name="connsiteX2" fmla="*/ 162193 w 290781"/>
              <a:gd name="connsiteY2" fmla="*/ 157161 h 588474"/>
              <a:gd name="connsiteX3" fmla="*/ 97899 w 290781"/>
              <a:gd name="connsiteY3" fmla="*/ 326230 h 588474"/>
              <a:gd name="connsiteX4" fmla="*/ 197911 w 290781"/>
              <a:gd name="connsiteY4" fmla="*/ 340517 h 588474"/>
              <a:gd name="connsiteX5" fmla="*/ 274110 w 290781"/>
              <a:gd name="connsiteY5" fmla="*/ 416717 h 588474"/>
              <a:gd name="connsiteX6" fmla="*/ 252682 w 290781"/>
              <a:gd name="connsiteY6" fmla="*/ 545304 h 588474"/>
              <a:gd name="connsiteX7" fmla="*/ 133619 w 290781"/>
              <a:gd name="connsiteY7" fmla="*/ 585788 h 588474"/>
              <a:gd name="connsiteX8" fmla="*/ 19319 w 290781"/>
              <a:gd name="connsiteY8" fmla="*/ 490538 h 588474"/>
              <a:gd name="connsiteX9" fmla="*/ 9792 w 290781"/>
              <a:gd name="connsiteY9" fmla="*/ 288131 h 588474"/>
              <a:gd name="connsiteX10" fmla="*/ 119331 w 290781"/>
              <a:gd name="connsiteY10" fmla="*/ 111918 h 588474"/>
              <a:gd name="connsiteX11" fmla="*/ 250299 w 290781"/>
              <a:gd name="connsiteY11" fmla="*/ 0 h 588474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78874"/>
              <a:gd name="connsiteY0" fmla="*/ 0 h 588107"/>
              <a:gd name="connsiteX1" fmla="*/ 257137 w 278874"/>
              <a:gd name="connsiteY1" fmla="*/ 58486 h 588107"/>
              <a:gd name="connsiteX2" fmla="*/ 162193 w 278874"/>
              <a:gd name="connsiteY2" fmla="*/ 157161 h 588107"/>
              <a:gd name="connsiteX3" fmla="*/ 97899 w 278874"/>
              <a:gd name="connsiteY3" fmla="*/ 326230 h 588107"/>
              <a:gd name="connsiteX4" fmla="*/ 197911 w 278874"/>
              <a:gd name="connsiteY4" fmla="*/ 340517 h 588107"/>
              <a:gd name="connsiteX5" fmla="*/ 274110 w 278874"/>
              <a:gd name="connsiteY5" fmla="*/ 416717 h 588107"/>
              <a:gd name="connsiteX6" fmla="*/ 252682 w 278874"/>
              <a:gd name="connsiteY6" fmla="*/ 542922 h 588107"/>
              <a:gd name="connsiteX7" fmla="*/ 133619 w 278874"/>
              <a:gd name="connsiteY7" fmla="*/ 585788 h 588107"/>
              <a:gd name="connsiteX8" fmla="*/ 19319 w 278874"/>
              <a:gd name="connsiteY8" fmla="*/ 490538 h 588107"/>
              <a:gd name="connsiteX9" fmla="*/ 9792 w 278874"/>
              <a:gd name="connsiteY9" fmla="*/ 288131 h 588107"/>
              <a:gd name="connsiteX10" fmla="*/ 119331 w 278874"/>
              <a:gd name="connsiteY10" fmla="*/ 111918 h 588107"/>
              <a:gd name="connsiteX11" fmla="*/ 250299 w 278874"/>
              <a:gd name="connsiteY11" fmla="*/ 0 h 588107"/>
              <a:gd name="connsiteX0" fmla="*/ 233476 w 278874"/>
              <a:gd name="connsiteY0" fmla="*/ 0 h 579371"/>
              <a:gd name="connsiteX1" fmla="*/ 257137 w 278874"/>
              <a:gd name="connsiteY1" fmla="*/ 49750 h 579371"/>
              <a:gd name="connsiteX2" fmla="*/ 162193 w 278874"/>
              <a:gd name="connsiteY2" fmla="*/ 148425 h 579371"/>
              <a:gd name="connsiteX3" fmla="*/ 97899 w 278874"/>
              <a:gd name="connsiteY3" fmla="*/ 317494 h 579371"/>
              <a:gd name="connsiteX4" fmla="*/ 197911 w 278874"/>
              <a:gd name="connsiteY4" fmla="*/ 331781 h 579371"/>
              <a:gd name="connsiteX5" fmla="*/ 274110 w 278874"/>
              <a:gd name="connsiteY5" fmla="*/ 407981 h 579371"/>
              <a:gd name="connsiteX6" fmla="*/ 252682 w 278874"/>
              <a:gd name="connsiteY6" fmla="*/ 534186 h 579371"/>
              <a:gd name="connsiteX7" fmla="*/ 133619 w 278874"/>
              <a:gd name="connsiteY7" fmla="*/ 577052 h 579371"/>
              <a:gd name="connsiteX8" fmla="*/ 19319 w 278874"/>
              <a:gd name="connsiteY8" fmla="*/ 481802 h 579371"/>
              <a:gd name="connsiteX9" fmla="*/ 9792 w 278874"/>
              <a:gd name="connsiteY9" fmla="*/ 279395 h 579371"/>
              <a:gd name="connsiteX10" fmla="*/ 119331 w 278874"/>
              <a:gd name="connsiteY10" fmla="*/ 103182 h 579371"/>
              <a:gd name="connsiteX11" fmla="*/ 233476 w 278874"/>
              <a:gd name="connsiteY11" fmla="*/ 0 h 579371"/>
              <a:gd name="connsiteX0" fmla="*/ 232442 w 277840"/>
              <a:gd name="connsiteY0" fmla="*/ 0 h 579371"/>
              <a:gd name="connsiteX1" fmla="*/ 256103 w 277840"/>
              <a:gd name="connsiteY1" fmla="*/ 49750 h 579371"/>
              <a:gd name="connsiteX2" fmla="*/ 161159 w 277840"/>
              <a:gd name="connsiteY2" fmla="*/ 148425 h 579371"/>
              <a:gd name="connsiteX3" fmla="*/ 96865 w 277840"/>
              <a:gd name="connsiteY3" fmla="*/ 317494 h 579371"/>
              <a:gd name="connsiteX4" fmla="*/ 196877 w 277840"/>
              <a:gd name="connsiteY4" fmla="*/ 331781 h 579371"/>
              <a:gd name="connsiteX5" fmla="*/ 273076 w 277840"/>
              <a:gd name="connsiteY5" fmla="*/ 407981 h 579371"/>
              <a:gd name="connsiteX6" fmla="*/ 251648 w 277840"/>
              <a:gd name="connsiteY6" fmla="*/ 534186 h 579371"/>
              <a:gd name="connsiteX7" fmla="*/ 132585 w 277840"/>
              <a:gd name="connsiteY7" fmla="*/ 577052 h 579371"/>
              <a:gd name="connsiteX8" fmla="*/ 18285 w 277840"/>
              <a:gd name="connsiteY8" fmla="*/ 481802 h 579371"/>
              <a:gd name="connsiteX9" fmla="*/ 8758 w 277840"/>
              <a:gd name="connsiteY9" fmla="*/ 279395 h 579371"/>
              <a:gd name="connsiteX10" fmla="*/ 103877 w 277840"/>
              <a:gd name="connsiteY10" fmla="*/ 114830 h 579371"/>
              <a:gd name="connsiteX11" fmla="*/ 232442 w 277840"/>
              <a:gd name="connsiteY11" fmla="*/ 0 h 579371"/>
              <a:gd name="connsiteX0" fmla="*/ 232442 w 277840"/>
              <a:gd name="connsiteY0" fmla="*/ 0 h 579371"/>
              <a:gd name="connsiteX1" fmla="*/ 256103 w 277840"/>
              <a:gd name="connsiteY1" fmla="*/ 49750 h 579371"/>
              <a:gd name="connsiteX2" fmla="*/ 161159 w 277840"/>
              <a:gd name="connsiteY2" fmla="*/ 148425 h 579371"/>
              <a:gd name="connsiteX3" fmla="*/ 96865 w 277840"/>
              <a:gd name="connsiteY3" fmla="*/ 285461 h 579371"/>
              <a:gd name="connsiteX4" fmla="*/ 196877 w 277840"/>
              <a:gd name="connsiteY4" fmla="*/ 331781 h 579371"/>
              <a:gd name="connsiteX5" fmla="*/ 273076 w 277840"/>
              <a:gd name="connsiteY5" fmla="*/ 407981 h 579371"/>
              <a:gd name="connsiteX6" fmla="*/ 251648 w 277840"/>
              <a:gd name="connsiteY6" fmla="*/ 534186 h 579371"/>
              <a:gd name="connsiteX7" fmla="*/ 132585 w 277840"/>
              <a:gd name="connsiteY7" fmla="*/ 577052 h 579371"/>
              <a:gd name="connsiteX8" fmla="*/ 18285 w 277840"/>
              <a:gd name="connsiteY8" fmla="*/ 481802 h 579371"/>
              <a:gd name="connsiteX9" fmla="*/ 8758 w 277840"/>
              <a:gd name="connsiteY9" fmla="*/ 279395 h 579371"/>
              <a:gd name="connsiteX10" fmla="*/ 103877 w 277840"/>
              <a:gd name="connsiteY10" fmla="*/ 114830 h 579371"/>
              <a:gd name="connsiteX11" fmla="*/ 232442 w 277840"/>
              <a:gd name="connsiteY11" fmla="*/ 0 h 579371"/>
              <a:gd name="connsiteX0" fmla="*/ 232442 w 278018"/>
              <a:gd name="connsiteY0" fmla="*/ 0 h 579371"/>
              <a:gd name="connsiteX1" fmla="*/ 256103 w 278018"/>
              <a:gd name="connsiteY1" fmla="*/ 49750 h 579371"/>
              <a:gd name="connsiteX2" fmla="*/ 161159 w 278018"/>
              <a:gd name="connsiteY2" fmla="*/ 148425 h 579371"/>
              <a:gd name="connsiteX3" fmla="*/ 96865 w 278018"/>
              <a:gd name="connsiteY3" fmla="*/ 285461 h 579371"/>
              <a:gd name="connsiteX4" fmla="*/ 194474 w 278018"/>
              <a:gd name="connsiteY4" fmla="*/ 302660 h 579371"/>
              <a:gd name="connsiteX5" fmla="*/ 273076 w 278018"/>
              <a:gd name="connsiteY5" fmla="*/ 407981 h 579371"/>
              <a:gd name="connsiteX6" fmla="*/ 251648 w 278018"/>
              <a:gd name="connsiteY6" fmla="*/ 534186 h 579371"/>
              <a:gd name="connsiteX7" fmla="*/ 132585 w 278018"/>
              <a:gd name="connsiteY7" fmla="*/ 577052 h 579371"/>
              <a:gd name="connsiteX8" fmla="*/ 18285 w 278018"/>
              <a:gd name="connsiteY8" fmla="*/ 481802 h 579371"/>
              <a:gd name="connsiteX9" fmla="*/ 8758 w 278018"/>
              <a:gd name="connsiteY9" fmla="*/ 279395 h 579371"/>
              <a:gd name="connsiteX10" fmla="*/ 103877 w 278018"/>
              <a:gd name="connsiteY10" fmla="*/ 114830 h 579371"/>
              <a:gd name="connsiteX11" fmla="*/ 232442 w 278018"/>
              <a:gd name="connsiteY11" fmla="*/ 0 h 579371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61159 w 277091"/>
              <a:gd name="connsiteY2" fmla="*/ 148425 h 579202"/>
              <a:gd name="connsiteX3" fmla="*/ 96865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56353 w 277091"/>
              <a:gd name="connsiteY2" fmla="*/ 139689 h 579202"/>
              <a:gd name="connsiteX3" fmla="*/ 96865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56353 w 277091"/>
              <a:gd name="connsiteY2" fmla="*/ 139689 h 579202"/>
              <a:gd name="connsiteX3" fmla="*/ 104074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270 w 277795"/>
              <a:gd name="connsiteY0" fmla="*/ 0 h 579202"/>
              <a:gd name="connsiteX1" fmla="*/ 255931 w 277795"/>
              <a:gd name="connsiteY1" fmla="*/ 49750 h 579202"/>
              <a:gd name="connsiteX2" fmla="*/ 156181 w 277795"/>
              <a:gd name="connsiteY2" fmla="*/ 139689 h 579202"/>
              <a:gd name="connsiteX3" fmla="*/ 103902 w 277795"/>
              <a:gd name="connsiteY3" fmla="*/ 285461 h 579202"/>
              <a:gd name="connsiteX4" fmla="*/ 182286 w 277795"/>
              <a:gd name="connsiteY4" fmla="*/ 296836 h 579202"/>
              <a:gd name="connsiteX5" fmla="*/ 272904 w 277795"/>
              <a:gd name="connsiteY5" fmla="*/ 378860 h 579202"/>
              <a:gd name="connsiteX6" fmla="*/ 251476 w 277795"/>
              <a:gd name="connsiteY6" fmla="*/ 534186 h 579202"/>
              <a:gd name="connsiteX7" fmla="*/ 132413 w 277795"/>
              <a:gd name="connsiteY7" fmla="*/ 577052 h 579202"/>
              <a:gd name="connsiteX8" fmla="*/ 18113 w 277795"/>
              <a:gd name="connsiteY8" fmla="*/ 481802 h 579202"/>
              <a:gd name="connsiteX9" fmla="*/ 8586 w 277795"/>
              <a:gd name="connsiteY9" fmla="*/ 279395 h 579202"/>
              <a:gd name="connsiteX10" fmla="*/ 101302 w 277795"/>
              <a:gd name="connsiteY10" fmla="*/ 114830 h 579202"/>
              <a:gd name="connsiteX11" fmla="*/ 232270 w 277795"/>
              <a:gd name="connsiteY11" fmla="*/ 0 h 579202"/>
              <a:gd name="connsiteX0" fmla="*/ 232270 w 277795"/>
              <a:gd name="connsiteY0" fmla="*/ 0 h 587497"/>
              <a:gd name="connsiteX1" fmla="*/ 255931 w 277795"/>
              <a:gd name="connsiteY1" fmla="*/ 49750 h 587497"/>
              <a:gd name="connsiteX2" fmla="*/ 156181 w 277795"/>
              <a:gd name="connsiteY2" fmla="*/ 139689 h 587497"/>
              <a:gd name="connsiteX3" fmla="*/ 103902 w 277795"/>
              <a:gd name="connsiteY3" fmla="*/ 285461 h 587497"/>
              <a:gd name="connsiteX4" fmla="*/ 182286 w 277795"/>
              <a:gd name="connsiteY4" fmla="*/ 296836 h 587497"/>
              <a:gd name="connsiteX5" fmla="*/ 272904 w 277795"/>
              <a:gd name="connsiteY5" fmla="*/ 378860 h 587497"/>
              <a:gd name="connsiteX6" fmla="*/ 251476 w 277795"/>
              <a:gd name="connsiteY6" fmla="*/ 534186 h 587497"/>
              <a:gd name="connsiteX7" fmla="*/ 132413 w 277795"/>
              <a:gd name="connsiteY7" fmla="*/ 585788 h 587497"/>
              <a:gd name="connsiteX8" fmla="*/ 18113 w 277795"/>
              <a:gd name="connsiteY8" fmla="*/ 481802 h 587497"/>
              <a:gd name="connsiteX9" fmla="*/ 8586 w 277795"/>
              <a:gd name="connsiteY9" fmla="*/ 279395 h 587497"/>
              <a:gd name="connsiteX10" fmla="*/ 101302 w 277795"/>
              <a:gd name="connsiteY10" fmla="*/ 114830 h 587497"/>
              <a:gd name="connsiteX11" fmla="*/ 232270 w 277795"/>
              <a:gd name="connsiteY11" fmla="*/ 0 h 587497"/>
              <a:gd name="connsiteX0" fmla="*/ 232270 w 279286"/>
              <a:gd name="connsiteY0" fmla="*/ 0 h 586801"/>
              <a:gd name="connsiteX1" fmla="*/ 255931 w 279286"/>
              <a:gd name="connsiteY1" fmla="*/ 49750 h 586801"/>
              <a:gd name="connsiteX2" fmla="*/ 156181 w 279286"/>
              <a:gd name="connsiteY2" fmla="*/ 139689 h 586801"/>
              <a:gd name="connsiteX3" fmla="*/ 103902 w 279286"/>
              <a:gd name="connsiteY3" fmla="*/ 285461 h 586801"/>
              <a:gd name="connsiteX4" fmla="*/ 182286 w 279286"/>
              <a:gd name="connsiteY4" fmla="*/ 296836 h 586801"/>
              <a:gd name="connsiteX5" fmla="*/ 272904 w 279286"/>
              <a:gd name="connsiteY5" fmla="*/ 378860 h 586801"/>
              <a:gd name="connsiteX6" fmla="*/ 256282 w 279286"/>
              <a:gd name="connsiteY6" fmla="*/ 525450 h 586801"/>
              <a:gd name="connsiteX7" fmla="*/ 132413 w 279286"/>
              <a:gd name="connsiteY7" fmla="*/ 585788 h 586801"/>
              <a:gd name="connsiteX8" fmla="*/ 18113 w 279286"/>
              <a:gd name="connsiteY8" fmla="*/ 481802 h 586801"/>
              <a:gd name="connsiteX9" fmla="*/ 8586 w 279286"/>
              <a:gd name="connsiteY9" fmla="*/ 279395 h 586801"/>
              <a:gd name="connsiteX10" fmla="*/ 101302 w 279286"/>
              <a:gd name="connsiteY10" fmla="*/ 114830 h 586801"/>
              <a:gd name="connsiteX11" fmla="*/ 232270 w 279286"/>
              <a:gd name="connsiteY11" fmla="*/ 0 h 586801"/>
              <a:gd name="connsiteX0" fmla="*/ 232634 w 279376"/>
              <a:gd name="connsiteY0" fmla="*/ 0 h 583953"/>
              <a:gd name="connsiteX1" fmla="*/ 256295 w 279376"/>
              <a:gd name="connsiteY1" fmla="*/ 49750 h 583953"/>
              <a:gd name="connsiteX2" fmla="*/ 156545 w 279376"/>
              <a:gd name="connsiteY2" fmla="*/ 139689 h 583953"/>
              <a:gd name="connsiteX3" fmla="*/ 104266 w 279376"/>
              <a:gd name="connsiteY3" fmla="*/ 285461 h 583953"/>
              <a:gd name="connsiteX4" fmla="*/ 182650 w 279376"/>
              <a:gd name="connsiteY4" fmla="*/ 296836 h 583953"/>
              <a:gd name="connsiteX5" fmla="*/ 273268 w 279376"/>
              <a:gd name="connsiteY5" fmla="*/ 378860 h 583953"/>
              <a:gd name="connsiteX6" fmla="*/ 256646 w 279376"/>
              <a:gd name="connsiteY6" fmla="*/ 525450 h 583953"/>
              <a:gd name="connsiteX7" fmla="*/ 139987 w 279376"/>
              <a:gd name="connsiteY7" fmla="*/ 582876 h 583953"/>
              <a:gd name="connsiteX8" fmla="*/ 18477 w 279376"/>
              <a:gd name="connsiteY8" fmla="*/ 481802 h 583953"/>
              <a:gd name="connsiteX9" fmla="*/ 8950 w 279376"/>
              <a:gd name="connsiteY9" fmla="*/ 279395 h 583953"/>
              <a:gd name="connsiteX10" fmla="*/ 101666 w 279376"/>
              <a:gd name="connsiteY10" fmla="*/ 114830 h 583953"/>
              <a:gd name="connsiteX11" fmla="*/ 232634 w 279376"/>
              <a:gd name="connsiteY11" fmla="*/ 0 h 583953"/>
              <a:gd name="connsiteX0" fmla="*/ 232634 w 277364"/>
              <a:gd name="connsiteY0" fmla="*/ 0 h 585442"/>
              <a:gd name="connsiteX1" fmla="*/ 256295 w 277364"/>
              <a:gd name="connsiteY1" fmla="*/ 49750 h 585442"/>
              <a:gd name="connsiteX2" fmla="*/ 156545 w 277364"/>
              <a:gd name="connsiteY2" fmla="*/ 139689 h 585442"/>
              <a:gd name="connsiteX3" fmla="*/ 104266 w 277364"/>
              <a:gd name="connsiteY3" fmla="*/ 285461 h 585442"/>
              <a:gd name="connsiteX4" fmla="*/ 182650 w 277364"/>
              <a:gd name="connsiteY4" fmla="*/ 296836 h 585442"/>
              <a:gd name="connsiteX5" fmla="*/ 273268 w 277364"/>
              <a:gd name="connsiteY5" fmla="*/ 378860 h 585442"/>
              <a:gd name="connsiteX6" fmla="*/ 249436 w 277364"/>
              <a:gd name="connsiteY6" fmla="*/ 540010 h 585442"/>
              <a:gd name="connsiteX7" fmla="*/ 139987 w 277364"/>
              <a:gd name="connsiteY7" fmla="*/ 582876 h 585442"/>
              <a:gd name="connsiteX8" fmla="*/ 18477 w 277364"/>
              <a:gd name="connsiteY8" fmla="*/ 481802 h 585442"/>
              <a:gd name="connsiteX9" fmla="*/ 8950 w 277364"/>
              <a:gd name="connsiteY9" fmla="*/ 279395 h 585442"/>
              <a:gd name="connsiteX10" fmla="*/ 101666 w 277364"/>
              <a:gd name="connsiteY10" fmla="*/ 114830 h 585442"/>
              <a:gd name="connsiteX11" fmla="*/ 232634 w 277364"/>
              <a:gd name="connsiteY11" fmla="*/ 0 h 585442"/>
              <a:gd name="connsiteX0" fmla="*/ 232634 w 279464"/>
              <a:gd name="connsiteY0" fmla="*/ 0 h 585102"/>
              <a:gd name="connsiteX1" fmla="*/ 256295 w 279464"/>
              <a:gd name="connsiteY1" fmla="*/ 49750 h 585102"/>
              <a:gd name="connsiteX2" fmla="*/ 156545 w 279464"/>
              <a:gd name="connsiteY2" fmla="*/ 139689 h 585102"/>
              <a:gd name="connsiteX3" fmla="*/ 104266 w 279464"/>
              <a:gd name="connsiteY3" fmla="*/ 285461 h 585102"/>
              <a:gd name="connsiteX4" fmla="*/ 182650 w 279464"/>
              <a:gd name="connsiteY4" fmla="*/ 296836 h 585102"/>
              <a:gd name="connsiteX5" fmla="*/ 275671 w 279464"/>
              <a:gd name="connsiteY5" fmla="*/ 407981 h 585102"/>
              <a:gd name="connsiteX6" fmla="*/ 249436 w 279464"/>
              <a:gd name="connsiteY6" fmla="*/ 540010 h 585102"/>
              <a:gd name="connsiteX7" fmla="*/ 139987 w 279464"/>
              <a:gd name="connsiteY7" fmla="*/ 582876 h 585102"/>
              <a:gd name="connsiteX8" fmla="*/ 18477 w 279464"/>
              <a:gd name="connsiteY8" fmla="*/ 481802 h 585102"/>
              <a:gd name="connsiteX9" fmla="*/ 8950 w 279464"/>
              <a:gd name="connsiteY9" fmla="*/ 279395 h 585102"/>
              <a:gd name="connsiteX10" fmla="*/ 101666 w 279464"/>
              <a:gd name="connsiteY10" fmla="*/ 114830 h 585102"/>
              <a:gd name="connsiteX11" fmla="*/ 232634 w 279464"/>
              <a:gd name="connsiteY11" fmla="*/ 0 h 585102"/>
              <a:gd name="connsiteX0" fmla="*/ 232634 w 276436"/>
              <a:gd name="connsiteY0" fmla="*/ 0 h 585102"/>
              <a:gd name="connsiteX1" fmla="*/ 256295 w 276436"/>
              <a:gd name="connsiteY1" fmla="*/ 49750 h 585102"/>
              <a:gd name="connsiteX2" fmla="*/ 156545 w 276436"/>
              <a:gd name="connsiteY2" fmla="*/ 139689 h 585102"/>
              <a:gd name="connsiteX3" fmla="*/ 104266 w 276436"/>
              <a:gd name="connsiteY3" fmla="*/ 285461 h 585102"/>
              <a:gd name="connsiteX4" fmla="*/ 182650 w 276436"/>
              <a:gd name="connsiteY4" fmla="*/ 296836 h 585102"/>
              <a:gd name="connsiteX5" fmla="*/ 229859 w 276436"/>
              <a:gd name="connsiteY5" fmla="*/ 338710 h 585102"/>
              <a:gd name="connsiteX6" fmla="*/ 275671 w 276436"/>
              <a:gd name="connsiteY6" fmla="*/ 407981 h 585102"/>
              <a:gd name="connsiteX7" fmla="*/ 249436 w 276436"/>
              <a:gd name="connsiteY7" fmla="*/ 540010 h 585102"/>
              <a:gd name="connsiteX8" fmla="*/ 139987 w 276436"/>
              <a:gd name="connsiteY8" fmla="*/ 582876 h 585102"/>
              <a:gd name="connsiteX9" fmla="*/ 18477 w 276436"/>
              <a:gd name="connsiteY9" fmla="*/ 481802 h 585102"/>
              <a:gd name="connsiteX10" fmla="*/ 8950 w 276436"/>
              <a:gd name="connsiteY10" fmla="*/ 279395 h 585102"/>
              <a:gd name="connsiteX11" fmla="*/ 101666 w 276436"/>
              <a:gd name="connsiteY11" fmla="*/ 114830 h 585102"/>
              <a:gd name="connsiteX12" fmla="*/ 232634 w 276436"/>
              <a:gd name="connsiteY12" fmla="*/ 0 h 585102"/>
              <a:gd name="connsiteX0" fmla="*/ 232634 w 276436"/>
              <a:gd name="connsiteY0" fmla="*/ 0 h 585102"/>
              <a:gd name="connsiteX1" fmla="*/ 256295 w 276436"/>
              <a:gd name="connsiteY1" fmla="*/ 49750 h 585102"/>
              <a:gd name="connsiteX2" fmla="*/ 156545 w 276436"/>
              <a:gd name="connsiteY2" fmla="*/ 139689 h 585102"/>
              <a:gd name="connsiteX3" fmla="*/ 104266 w 276436"/>
              <a:gd name="connsiteY3" fmla="*/ 285461 h 585102"/>
              <a:gd name="connsiteX4" fmla="*/ 182650 w 276436"/>
              <a:gd name="connsiteY4" fmla="*/ 296836 h 585102"/>
              <a:gd name="connsiteX5" fmla="*/ 229859 w 276436"/>
              <a:gd name="connsiteY5" fmla="*/ 338710 h 585102"/>
              <a:gd name="connsiteX6" fmla="*/ 275671 w 276436"/>
              <a:gd name="connsiteY6" fmla="*/ 407981 h 585102"/>
              <a:gd name="connsiteX7" fmla="*/ 249436 w 276436"/>
              <a:gd name="connsiteY7" fmla="*/ 540010 h 585102"/>
              <a:gd name="connsiteX8" fmla="*/ 139987 w 276436"/>
              <a:gd name="connsiteY8" fmla="*/ 582876 h 585102"/>
              <a:gd name="connsiteX9" fmla="*/ 18477 w 276436"/>
              <a:gd name="connsiteY9" fmla="*/ 481802 h 585102"/>
              <a:gd name="connsiteX10" fmla="*/ 8950 w 276436"/>
              <a:gd name="connsiteY10" fmla="*/ 279395 h 585102"/>
              <a:gd name="connsiteX11" fmla="*/ 101666 w 276436"/>
              <a:gd name="connsiteY11" fmla="*/ 114830 h 585102"/>
              <a:gd name="connsiteX12" fmla="*/ 232634 w 276436"/>
              <a:gd name="connsiteY12" fmla="*/ 0 h 585102"/>
              <a:gd name="connsiteX0" fmla="*/ 232634 w 276181"/>
              <a:gd name="connsiteY0" fmla="*/ 0 h 585102"/>
              <a:gd name="connsiteX1" fmla="*/ 256295 w 276181"/>
              <a:gd name="connsiteY1" fmla="*/ 49750 h 585102"/>
              <a:gd name="connsiteX2" fmla="*/ 156545 w 276181"/>
              <a:gd name="connsiteY2" fmla="*/ 139689 h 585102"/>
              <a:gd name="connsiteX3" fmla="*/ 104266 w 276181"/>
              <a:gd name="connsiteY3" fmla="*/ 285461 h 585102"/>
              <a:gd name="connsiteX4" fmla="*/ 182650 w 276181"/>
              <a:gd name="connsiteY4" fmla="*/ 296836 h 585102"/>
              <a:gd name="connsiteX5" fmla="*/ 234666 w 276181"/>
              <a:gd name="connsiteY5" fmla="*/ 329974 h 585102"/>
              <a:gd name="connsiteX6" fmla="*/ 275671 w 276181"/>
              <a:gd name="connsiteY6" fmla="*/ 407981 h 585102"/>
              <a:gd name="connsiteX7" fmla="*/ 249436 w 276181"/>
              <a:gd name="connsiteY7" fmla="*/ 540010 h 585102"/>
              <a:gd name="connsiteX8" fmla="*/ 139987 w 276181"/>
              <a:gd name="connsiteY8" fmla="*/ 582876 h 585102"/>
              <a:gd name="connsiteX9" fmla="*/ 18477 w 276181"/>
              <a:gd name="connsiteY9" fmla="*/ 481802 h 585102"/>
              <a:gd name="connsiteX10" fmla="*/ 8950 w 276181"/>
              <a:gd name="connsiteY10" fmla="*/ 279395 h 585102"/>
              <a:gd name="connsiteX11" fmla="*/ 101666 w 276181"/>
              <a:gd name="connsiteY11" fmla="*/ 114830 h 585102"/>
              <a:gd name="connsiteX12" fmla="*/ 232634 w 276181"/>
              <a:gd name="connsiteY12" fmla="*/ 0 h 585102"/>
              <a:gd name="connsiteX0" fmla="*/ 232634 w 276181"/>
              <a:gd name="connsiteY0" fmla="*/ 0 h 585102"/>
              <a:gd name="connsiteX1" fmla="*/ 256295 w 276181"/>
              <a:gd name="connsiteY1" fmla="*/ 49750 h 585102"/>
              <a:gd name="connsiteX2" fmla="*/ 156545 w 276181"/>
              <a:gd name="connsiteY2" fmla="*/ 139689 h 585102"/>
              <a:gd name="connsiteX3" fmla="*/ 104266 w 276181"/>
              <a:gd name="connsiteY3" fmla="*/ 285461 h 585102"/>
              <a:gd name="connsiteX4" fmla="*/ 175441 w 276181"/>
              <a:gd name="connsiteY4" fmla="*/ 296836 h 585102"/>
              <a:gd name="connsiteX5" fmla="*/ 234666 w 276181"/>
              <a:gd name="connsiteY5" fmla="*/ 329974 h 585102"/>
              <a:gd name="connsiteX6" fmla="*/ 275671 w 276181"/>
              <a:gd name="connsiteY6" fmla="*/ 407981 h 585102"/>
              <a:gd name="connsiteX7" fmla="*/ 249436 w 276181"/>
              <a:gd name="connsiteY7" fmla="*/ 540010 h 585102"/>
              <a:gd name="connsiteX8" fmla="*/ 139987 w 276181"/>
              <a:gd name="connsiteY8" fmla="*/ 582876 h 585102"/>
              <a:gd name="connsiteX9" fmla="*/ 18477 w 276181"/>
              <a:gd name="connsiteY9" fmla="*/ 481802 h 585102"/>
              <a:gd name="connsiteX10" fmla="*/ 8950 w 276181"/>
              <a:gd name="connsiteY10" fmla="*/ 279395 h 585102"/>
              <a:gd name="connsiteX11" fmla="*/ 101666 w 276181"/>
              <a:gd name="connsiteY11" fmla="*/ 114830 h 585102"/>
              <a:gd name="connsiteX12" fmla="*/ 232634 w 276181"/>
              <a:gd name="connsiteY12" fmla="*/ 0 h 585102"/>
              <a:gd name="connsiteX0" fmla="*/ 232634 w 275768"/>
              <a:gd name="connsiteY0" fmla="*/ 0 h 585102"/>
              <a:gd name="connsiteX1" fmla="*/ 256295 w 275768"/>
              <a:gd name="connsiteY1" fmla="*/ 49750 h 585102"/>
              <a:gd name="connsiteX2" fmla="*/ 156545 w 275768"/>
              <a:gd name="connsiteY2" fmla="*/ 139689 h 585102"/>
              <a:gd name="connsiteX3" fmla="*/ 104266 w 275768"/>
              <a:gd name="connsiteY3" fmla="*/ 285461 h 585102"/>
              <a:gd name="connsiteX4" fmla="*/ 175441 w 275768"/>
              <a:gd name="connsiteY4" fmla="*/ 296836 h 585102"/>
              <a:gd name="connsiteX5" fmla="*/ 244279 w 275768"/>
              <a:gd name="connsiteY5" fmla="*/ 324150 h 585102"/>
              <a:gd name="connsiteX6" fmla="*/ 275671 w 275768"/>
              <a:gd name="connsiteY6" fmla="*/ 407981 h 585102"/>
              <a:gd name="connsiteX7" fmla="*/ 249436 w 275768"/>
              <a:gd name="connsiteY7" fmla="*/ 540010 h 585102"/>
              <a:gd name="connsiteX8" fmla="*/ 139987 w 275768"/>
              <a:gd name="connsiteY8" fmla="*/ 582876 h 585102"/>
              <a:gd name="connsiteX9" fmla="*/ 18477 w 275768"/>
              <a:gd name="connsiteY9" fmla="*/ 481802 h 585102"/>
              <a:gd name="connsiteX10" fmla="*/ 8950 w 275768"/>
              <a:gd name="connsiteY10" fmla="*/ 279395 h 585102"/>
              <a:gd name="connsiteX11" fmla="*/ 101666 w 275768"/>
              <a:gd name="connsiteY11" fmla="*/ 114830 h 585102"/>
              <a:gd name="connsiteX12" fmla="*/ 232634 w 275768"/>
              <a:gd name="connsiteY12" fmla="*/ 0 h 585102"/>
              <a:gd name="connsiteX0" fmla="*/ 232634 w 278147"/>
              <a:gd name="connsiteY0" fmla="*/ 0 h 584786"/>
              <a:gd name="connsiteX1" fmla="*/ 256295 w 278147"/>
              <a:gd name="connsiteY1" fmla="*/ 49750 h 584786"/>
              <a:gd name="connsiteX2" fmla="*/ 156545 w 278147"/>
              <a:gd name="connsiteY2" fmla="*/ 139689 h 584786"/>
              <a:gd name="connsiteX3" fmla="*/ 104266 w 278147"/>
              <a:gd name="connsiteY3" fmla="*/ 285461 h 584786"/>
              <a:gd name="connsiteX4" fmla="*/ 175441 w 278147"/>
              <a:gd name="connsiteY4" fmla="*/ 296836 h 584786"/>
              <a:gd name="connsiteX5" fmla="*/ 244279 w 278147"/>
              <a:gd name="connsiteY5" fmla="*/ 324150 h 584786"/>
              <a:gd name="connsiteX6" fmla="*/ 278074 w 278147"/>
              <a:gd name="connsiteY6" fmla="*/ 442926 h 584786"/>
              <a:gd name="connsiteX7" fmla="*/ 249436 w 278147"/>
              <a:gd name="connsiteY7" fmla="*/ 540010 h 584786"/>
              <a:gd name="connsiteX8" fmla="*/ 139987 w 278147"/>
              <a:gd name="connsiteY8" fmla="*/ 582876 h 584786"/>
              <a:gd name="connsiteX9" fmla="*/ 18477 w 278147"/>
              <a:gd name="connsiteY9" fmla="*/ 481802 h 584786"/>
              <a:gd name="connsiteX10" fmla="*/ 8950 w 278147"/>
              <a:gd name="connsiteY10" fmla="*/ 279395 h 584786"/>
              <a:gd name="connsiteX11" fmla="*/ 101666 w 278147"/>
              <a:gd name="connsiteY11" fmla="*/ 114830 h 584786"/>
              <a:gd name="connsiteX12" fmla="*/ 232634 w 278147"/>
              <a:gd name="connsiteY12" fmla="*/ 0 h 584786"/>
              <a:gd name="connsiteX0" fmla="*/ 232634 w 282929"/>
              <a:gd name="connsiteY0" fmla="*/ 0 h 584959"/>
              <a:gd name="connsiteX1" fmla="*/ 256295 w 282929"/>
              <a:gd name="connsiteY1" fmla="*/ 49750 h 584959"/>
              <a:gd name="connsiteX2" fmla="*/ 156545 w 282929"/>
              <a:gd name="connsiteY2" fmla="*/ 139689 h 584959"/>
              <a:gd name="connsiteX3" fmla="*/ 104266 w 282929"/>
              <a:gd name="connsiteY3" fmla="*/ 285461 h 584959"/>
              <a:gd name="connsiteX4" fmla="*/ 175441 w 282929"/>
              <a:gd name="connsiteY4" fmla="*/ 296836 h 584959"/>
              <a:gd name="connsiteX5" fmla="*/ 244279 w 282929"/>
              <a:gd name="connsiteY5" fmla="*/ 324150 h 584959"/>
              <a:gd name="connsiteX6" fmla="*/ 282881 w 282929"/>
              <a:gd name="connsiteY6" fmla="*/ 422541 h 584959"/>
              <a:gd name="connsiteX7" fmla="*/ 249436 w 282929"/>
              <a:gd name="connsiteY7" fmla="*/ 540010 h 584959"/>
              <a:gd name="connsiteX8" fmla="*/ 139987 w 282929"/>
              <a:gd name="connsiteY8" fmla="*/ 582876 h 584959"/>
              <a:gd name="connsiteX9" fmla="*/ 18477 w 282929"/>
              <a:gd name="connsiteY9" fmla="*/ 481802 h 584959"/>
              <a:gd name="connsiteX10" fmla="*/ 8950 w 282929"/>
              <a:gd name="connsiteY10" fmla="*/ 279395 h 584959"/>
              <a:gd name="connsiteX11" fmla="*/ 101666 w 282929"/>
              <a:gd name="connsiteY11" fmla="*/ 114830 h 584959"/>
              <a:gd name="connsiteX12" fmla="*/ 232634 w 282929"/>
              <a:gd name="connsiteY12" fmla="*/ 0 h 584959"/>
              <a:gd name="connsiteX0" fmla="*/ 231361 w 281684"/>
              <a:gd name="connsiteY0" fmla="*/ 0 h 579465"/>
              <a:gd name="connsiteX1" fmla="*/ 255022 w 281684"/>
              <a:gd name="connsiteY1" fmla="*/ 49750 h 579465"/>
              <a:gd name="connsiteX2" fmla="*/ 155272 w 281684"/>
              <a:gd name="connsiteY2" fmla="*/ 139689 h 579465"/>
              <a:gd name="connsiteX3" fmla="*/ 102993 w 281684"/>
              <a:gd name="connsiteY3" fmla="*/ 285461 h 579465"/>
              <a:gd name="connsiteX4" fmla="*/ 174168 w 281684"/>
              <a:gd name="connsiteY4" fmla="*/ 296836 h 579465"/>
              <a:gd name="connsiteX5" fmla="*/ 243006 w 281684"/>
              <a:gd name="connsiteY5" fmla="*/ 324150 h 579465"/>
              <a:gd name="connsiteX6" fmla="*/ 281608 w 281684"/>
              <a:gd name="connsiteY6" fmla="*/ 422541 h 579465"/>
              <a:gd name="connsiteX7" fmla="*/ 248163 w 281684"/>
              <a:gd name="connsiteY7" fmla="*/ 540010 h 579465"/>
              <a:gd name="connsiteX8" fmla="*/ 112280 w 281684"/>
              <a:gd name="connsiteY8" fmla="*/ 577052 h 579465"/>
              <a:gd name="connsiteX9" fmla="*/ 17204 w 281684"/>
              <a:gd name="connsiteY9" fmla="*/ 481802 h 579465"/>
              <a:gd name="connsiteX10" fmla="*/ 7677 w 281684"/>
              <a:gd name="connsiteY10" fmla="*/ 279395 h 579465"/>
              <a:gd name="connsiteX11" fmla="*/ 100393 w 281684"/>
              <a:gd name="connsiteY11" fmla="*/ 114830 h 579465"/>
              <a:gd name="connsiteX12" fmla="*/ 231361 w 281684"/>
              <a:gd name="connsiteY12" fmla="*/ 0 h 579465"/>
              <a:gd name="connsiteX0" fmla="*/ 231361 w 281651"/>
              <a:gd name="connsiteY0" fmla="*/ 0 h 582412"/>
              <a:gd name="connsiteX1" fmla="*/ 255022 w 281651"/>
              <a:gd name="connsiteY1" fmla="*/ 49750 h 582412"/>
              <a:gd name="connsiteX2" fmla="*/ 155272 w 281651"/>
              <a:gd name="connsiteY2" fmla="*/ 139689 h 582412"/>
              <a:gd name="connsiteX3" fmla="*/ 102993 w 281651"/>
              <a:gd name="connsiteY3" fmla="*/ 285461 h 582412"/>
              <a:gd name="connsiteX4" fmla="*/ 174168 w 281651"/>
              <a:gd name="connsiteY4" fmla="*/ 296836 h 582412"/>
              <a:gd name="connsiteX5" fmla="*/ 243006 w 281651"/>
              <a:gd name="connsiteY5" fmla="*/ 324150 h 582412"/>
              <a:gd name="connsiteX6" fmla="*/ 281608 w 281651"/>
              <a:gd name="connsiteY6" fmla="*/ 422541 h 582412"/>
              <a:gd name="connsiteX7" fmla="*/ 236147 w 281651"/>
              <a:gd name="connsiteY7" fmla="*/ 554571 h 582412"/>
              <a:gd name="connsiteX8" fmla="*/ 112280 w 281651"/>
              <a:gd name="connsiteY8" fmla="*/ 577052 h 582412"/>
              <a:gd name="connsiteX9" fmla="*/ 17204 w 281651"/>
              <a:gd name="connsiteY9" fmla="*/ 481802 h 582412"/>
              <a:gd name="connsiteX10" fmla="*/ 7677 w 281651"/>
              <a:gd name="connsiteY10" fmla="*/ 279395 h 582412"/>
              <a:gd name="connsiteX11" fmla="*/ 100393 w 281651"/>
              <a:gd name="connsiteY11" fmla="*/ 114830 h 582412"/>
              <a:gd name="connsiteX12" fmla="*/ 231361 w 281651"/>
              <a:gd name="connsiteY12" fmla="*/ 0 h 582412"/>
              <a:gd name="connsiteX0" fmla="*/ 231361 w 281651"/>
              <a:gd name="connsiteY0" fmla="*/ 0 h 581824"/>
              <a:gd name="connsiteX1" fmla="*/ 255022 w 281651"/>
              <a:gd name="connsiteY1" fmla="*/ 49750 h 581824"/>
              <a:gd name="connsiteX2" fmla="*/ 155272 w 281651"/>
              <a:gd name="connsiteY2" fmla="*/ 139689 h 581824"/>
              <a:gd name="connsiteX3" fmla="*/ 102993 w 281651"/>
              <a:gd name="connsiteY3" fmla="*/ 285461 h 581824"/>
              <a:gd name="connsiteX4" fmla="*/ 174168 w 281651"/>
              <a:gd name="connsiteY4" fmla="*/ 296836 h 581824"/>
              <a:gd name="connsiteX5" fmla="*/ 243006 w 281651"/>
              <a:gd name="connsiteY5" fmla="*/ 324150 h 581824"/>
              <a:gd name="connsiteX6" fmla="*/ 281608 w 281651"/>
              <a:gd name="connsiteY6" fmla="*/ 442926 h 581824"/>
              <a:gd name="connsiteX7" fmla="*/ 236147 w 281651"/>
              <a:gd name="connsiteY7" fmla="*/ 554571 h 581824"/>
              <a:gd name="connsiteX8" fmla="*/ 112280 w 281651"/>
              <a:gd name="connsiteY8" fmla="*/ 577052 h 581824"/>
              <a:gd name="connsiteX9" fmla="*/ 17204 w 281651"/>
              <a:gd name="connsiteY9" fmla="*/ 481802 h 581824"/>
              <a:gd name="connsiteX10" fmla="*/ 7677 w 281651"/>
              <a:gd name="connsiteY10" fmla="*/ 279395 h 581824"/>
              <a:gd name="connsiteX11" fmla="*/ 100393 w 281651"/>
              <a:gd name="connsiteY11" fmla="*/ 114830 h 581824"/>
              <a:gd name="connsiteX12" fmla="*/ 231361 w 281651"/>
              <a:gd name="connsiteY12" fmla="*/ 0 h 581824"/>
              <a:gd name="connsiteX0" fmla="*/ 231361 w 282326"/>
              <a:gd name="connsiteY0" fmla="*/ 0 h 581824"/>
              <a:gd name="connsiteX1" fmla="*/ 255022 w 282326"/>
              <a:gd name="connsiteY1" fmla="*/ 49750 h 581824"/>
              <a:gd name="connsiteX2" fmla="*/ 155272 w 282326"/>
              <a:gd name="connsiteY2" fmla="*/ 139689 h 581824"/>
              <a:gd name="connsiteX3" fmla="*/ 102993 w 282326"/>
              <a:gd name="connsiteY3" fmla="*/ 285461 h 581824"/>
              <a:gd name="connsiteX4" fmla="*/ 174168 w 282326"/>
              <a:gd name="connsiteY4" fmla="*/ 296836 h 581824"/>
              <a:gd name="connsiteX5" fmla="*/ 257425 w 282326"/>
              <a:gd name="connsiteY5" fmla="*/ 335798 h 581824"/>
              <a:gd name="connsiteX6" fmla="*/ 281608 w 282326"/>
              <a:gd name="connsiteY6" fmla="*/ 442926 h 581824"/>
              <a:gd name="connsiteX7" fmla="*/ 236147 w 282326"/>
              <a:gd name="connsiteY7" fmla="*/ 554571 h 581824"/>
              <a:gd name="connsiteX8" fmla="*/ 112280 w 282326"/>
              <a:gd name="connsiteY8" fmla="*/ 577052 h 581824"/>
              <a:gd name="connsiteX9" fmla="*/ 17204 w 282326"/>
              <a:gd name="connsiteY9" fmla="*/ 481802 h 581824"/>
              <a:gd name="connsiteX10" fmla="*/ 7677 w 282326"/>
              <a:gd name="connsiteY10" fmla="*/ 279395 h 581824"/>
              <a:gd name="connsiteX11" fmla="*/ 100393 w 282326"/>
              <a:gd name="connsiteY11" fmla="*/ 114830 h 581824"/>
              <a:gd name="connsiteX12" fmla="*/ 231361 w 282326"/>
              <a:gd name="connsiteY12" fmla="*/ 0 h 581824"/>
              <a:gd name="connsiteX0" fmla="*/ 231361 w 281753"/>
              <a:gd name="connsiteY0" fmla="*/ 0 h 581824"/>
              <a:gd name="connsiteX1" fmla="*/ 255022 w 281753"/>
              <a:gd name="connsiteY1" fmla="*/ 49750 h 581824"/>
              <a:gd name="connsiteX2" fmla="*/ 155272 w 281753"/>
              <a:gd name="connsiteY2" fmla="*/ 139689 h 581824"/>
              <a:gd name="connsiteX3" fmla="*/ 102993 w 281753"/>
              <a:gd name="connsiteY3" fmla="*/ 285461 h 581824"/>
              <a:gd name="connsiteX4" fmla="*/ 174168 w 281753"/>
              <a:gd name="connsiteY4" fmla="*/ 296836 h 581824"/>
              <a:gd name="connsiteX5" fmla="*/ 247812 w 281753"/>
              <a:gd name="connsiteY5" fmla="*/ 335798 h 581824"/>
              <a:gd name="connsiteX6" fmla="*/ 281608 w 281753"/>
              <a:gd name="connsiteY6" fmla="*/ 442926 h 581824"/>
              <a:gd name="connsiteX7" fmla="*/ 236147 w 281753"/>
              <a:gd name="connsiteY7" fmla="*/ 554571 h 581824"/>
              <a:gd name="connsiteX8" fmla="*/ 112280 w 281753"/>
              <a:gd name="connsiteY8" fmla="*/ 577052 h 581824"/>
              <a:gd name="connsiteX9" fmla="*/ 17204 w 281753"/>
              <a:gd name="connsiteY9" fmla="*/ 481802 h 581824"/>
              <a:gd name="connsiteX10" fmla="*/ 7677 w 281753"/>
              <a:gd name="connsiteY10" fmla="*/ 279395 h 581824"/>
              <a:gd name="connsiteX11" fmla="*/ 100393 w 281753"/>
              <a:gd name="connsiteY11" fmla="*/ 114830 h 581824"/>
              <a:gd name="connsiteX12" fmla="*/ 231361 w 281753"/>
              <a:gd name="connsiteY12" fmla="*/ 0 h 581824"/>
              <a:gd name="connsiteX0" fmla="*/ 231361 w 281951"/>
              <a:gd name="connsiteY0" fmla="*/ 0 h 584567"/>
              <a:gd name="connsiteX1" fmla="*/ 255022 w 281951"/>
              <a:gd name="connsiteY1" fmla="*/ 49750 h 584567"/>
              <a:gd name="connsiteX2" fmla="*/ 155272 w 281951"/>
              <a:gd name="connsiteY2" fmla="*/ 139689 h 584567"/>
              <a:gd name="connsiteX3" fmla="*/ 102993 w 281951"/>
              <a:gd name="connsiteY3" fmla="*/ 285461 h 584567"/>
              <a:gd name="connsiteX4" fmla="*/ 174168 w 281951"/>
              <a:gd name="connsiteY4" fmla="*/ 296836 h 584567"/>
              <a:gd name="connsiteX5" fmla="*/ 247812 w 281951"/>
              <a:gd name="connsiteY5" fmla="*/ 335798 h 584567"/>
              <a:gd name="connsiteX6" fmla="*/ 281608 w 281951"/>
              <a:gd name="connsiteY6" fmla="*/ 442926 h 584567"/>
              <a:gd name="connsiteX7" fmla="*/ 228937 w 281951"/>
              <a:gd name="connsiteY7" fmla="*/ 563307 h 584567"/>
              <a:gd name="connsiteX8" fmla="*/ 112280 w 281951"/>
              <a:gd name="connsiteY8" fmla="*/ 577052 h 584567"/>
              <a:gd name="connsiteX9" fmla="*/ 17204 w 281951"/>
              <a:gd name="connsiteY9" fmla="*/ 481802 h 584567"/>
              <a:gd name="connsiteX10" fmla="*/ 7677 w 281951"/>
              <a:gd name="connsiteY10" fmla="*/ 279395 h 584567"/>
              <a:gd name="connsiteX11" fmla="*/ 100393 w 281951"/>
              <a:gd name="connsiteY11" fmla="*/ 114830 h 584567"/>
              <a:gd name="connsiteX12" fmla="*/ 231361 w 281951"/>
              <a:gd name="connsiteY12" fmla="*/ 0 h 584567"/>
              <a:gd name="connsiteX0" fmla="*/ 231361 w 281951"/>
              <a:gd name="connsiteY0" fmla="*/ 0 h 584567"/>
              <a:gd name="connsiteX1" fmla="*/ 255022 w 281951"/>
              <a:gd name="connsiteY1" fmla="*/ 49750 h 584567"/>
              <a:gd name="connsiteX2" fmla="*/ 155272 w 281951"/>
              <a:gd name="connsiteY2" fmla="*/ 148426 h 584567"/>
              <a:gd name="connsiteX3" fmla="*/ 102993 w 281951"/>
              <a:gd name="connsiteY3" fmla="*/ 285461 h 584567"/>
              <a:gd name="connsiteX4" fmla="*/ 174168 w 281951"/>
              <a:gd name="connsiteY4" fmla="*/ 296836 h 584567"/>
              <a:gd name="connsiteX5" fmla="*/ 247812 w 281951"/>
              <a:gd name="connsiteY5" fmla="*/ 335798 h 584567"/>
              <a:gd name="connsiteX6" fmla="*/ 281608 w 281951"/>
              <a:gd name="connsiteY6" fmla="*/ 442926 h 584567"/>
              <a:gd name="connsiteX7" fmla="*/ 228937 w 281951"/>
              <a:gd name="connsiteY7" fmla="*/ 563307 h 584567"/>
              <a:gd name="connsiteX8" fmla="*/ 112280 w 281951"/>
              <a:gd name="connsiteY8" fmla="*/ 577052 h 584567"/>
              <a:gd name="connsiteX9" fmla="*/ 17204 w 281951"/>
              <a:gd name="connsiteY9" fmla="*/ 481802 h 584567"/>
              <a:gd name="connsiteX10" fmla="*/ 7677 w 281951"/>
              <a:gd name="connsiteY10" fmla="*/ 279395 h 584567"/>
              <a:gd name="connsiteX11" fmla="*/ 100393 w 281951"/>
              <a:gd name="connsiteY11" fmla="*/ 114830 h 584567"/>
              <a:gd name="connsiteX12" fmla="*/ 231361 w 281951"/>
              <a:gd name="connsiteY12" fmla="*/ 0 h 584567"/>
              <a:gd name="connsiteX0" fmla="*/ 231361 w 274869"/>
              <a:gd name="connsiteY0" fmla="*/ 0 h 584567"/>
              <a:gd name="connsiteX1" fmla="*/ 255022 w 274869"/>
              <a:gd name="connsiteY1" fmla="*/ 49750 h 584567"/>
              <a:gd name="connsiteX2" fmla="*/ 155272 w 274869"/>
              <a:gd name="connsiteY2" fmla="*/ 148426 h 584567"/>
              <a:gd name="connsiteX3" fmla="*/ 102993 w 274869"/>
              <a:gd name="connsiteY3" fmla="*/ 285461 h 584567"/>
              <a:gd name="connsiteX4" fmla="*/ 174168 w 274869"/>
              <a:gd name="connsiteY4" fmla="*/ 296836 h 584567"/>
              <a:gd name="connsiteX5" fmla="*/ 247812 w 274869"/>
              <a:gd name="connsiteY5" fmla="*/ 335798 h 584567"/>
              <a:gd name="connsiteX6" fmla="*/ 274398 w 274869"/>
              <a:gd name="connsiteY6" fmla="*/ 442926 h 584567"/>
              <a:gd name="connsiteX7" fmla="*/ 228937 w 274869"/>
              <a:gd name="connsiteY7" fmla="*/ 563307 h 584567"/>
              <a:gd name="connsiteX8" fmla="*/ 112280 w 274869"/>
              <a:gd name="connsiteY8" fmla="*/ 577052 h 584567"/>
              <a:gd name="connsiteX9" fmla="*/ 17204 w 274869"/>
              <a:gd name="connsiteY9" fmla="*/ 481802 h 584567"/>
              <a:gd name="connsiteX10" fmla="*/ 7677 w 274869"/>
              <a:gd name="connsiteY10" fmla="*/ 279395 h 584567"/>
              <a:gd name="connsiteX11" fmla="*/ 100393 w 274869"/>
              <a:gd name="connsiteY11" fmla="*/ 114830 h 584567"/>
              <a:gd name="connsiteX12" fmla="*/ 231361 w 274869"/>
              <a:gd name="connsiteY12" fmla="*/ 0 h 584567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2115"/>
              <a:gd name="connsiteY0" fmla="*/ 0 h 582521"/>
              <a:gd name="connsiteX1" fmla="*/ 255022 w 282115"/>
              <a:gd name="connsiteY1" fmla="*/ 49750 h 582521"/>
              <a:gd name="connsiteX2" fmla="*/ 155272 w 282115"/>
              <a:gd name="connsiteY2" fmla="*/ 148426 h 582521"/>
              <a:gd name="connsiteX3" fmla="*/ 102993 w 282115"/>
              <a:gd name="connsiteY3" fmla="*/ 285461 h 582521"/>
              <a:gd name="connsiteX4" fmla="*/ 174168 w 282115"/>
              <a:gd name="connsiteY4" fmla="*/ 296836 h 582521"/>
              <a:gd name="connsiteX5" fmla="*/ 247812 w 282115"/>
              <a:gd name="connsiteY5" fmla="*/ 335798 h 582521"/>
              <a:gd name="connsiteX6" fmla="*/ 281608 w 282115"/>
              <a:gd name="connsiteY6" fmla="*/ 445838 h 582521"/>
              <a:gd name="connsiteX7" fmla="*/ 224131 w 282115"/>
              <a:gd name="connsiteY7" fmla="*/ 557483 h 582521"/>
              <a:gd name="connsiteX8" fmla="*/ 112280 w 282115"/>
              <a:gd name="connsiteY8" fmla="*/ 577052 h 582521"/>
              <a:gd name="connsiteX9" fmla="*/ 17204 w 282115"/>
              <a:gd name="connsiteY9" fmla="*/ 481802 h 582521"/>
              <a:gd name="connsiteX10" fmla="*/ 7677 w 282115"/>
              <a:gd name="connsiteY10" fmla="*/ 279395 h 582521"/>
              <a:gd name="connsiteX11" fmla="*/ 100393 w 282115"/>
              <a:gd name="connsiteY11" fmla="*/ 114830 h 582521"/>
              <a:gd name="connsiteX12" fmla="*/ 231361 w 282115"/>
              <a:gd name="connsiteY12" fmla="*/ 0 h 582521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55272 w 279582"/>
              <a:gd name="connsiteY2" fmla="*/ 148426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55272 w 279582"/>
              <a:gd name="connsiteY2" fmla="*/ 148426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62481 w 279582"/>
              <a:gd name="connsiteY2" fmla="*/ 142601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62481 w 279582"/>
              <a:gd name="connsiteY2" fmla="*/ 142601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791 w 280012"/>
              <a:gd name="connsiteY0" fmla="*/ 0 h 584443"/>
              <a:gd name="connsiteX1" fmla="*/ 255452 w 280012"/>
              <a:gd name="connsiteY1" fmla="*/ 49750 h 584443"/>
              <a:gd name="connsiteX2" fmla="*/ 162911 w 280012"/>
              <a:gd name="connsiteY2" fmla="*/ 142601 h 584443"/>
              <a:gd name="connsiteX3" fmla="*/ 103423 w 280012"/>
              <a:gd name="connsiteY3" fmla="*/ 285461 h 584443"/>
              <a:gd name="connsiteX4" fmla="*/ 174598 w 280012"/>
              <a:gd name="connsiteY4" fmla="*/ 296836 h 584443"/>
              <a:gd name="connsiteX5" fmla="*/ 248242 w 280012"/>
              <a:gd name="connsiteY5" fmla="*/ 335798 h 584443"/>
              <a:gd name="connsiteX6" fmla="*/ 279635 w 280012"/>
              <a:gd name="connsiteY6" fmla="*/ 445838 h 584443"/>
              <a:gd name="connsiteX7" fmla="*/ 229367 w 280012"/>
              <a:gd name="connsiteY7" fmla="*/ 563307 h 584443"/>
              <a:gd name="connsiteX8" fmla="*/ 112710 w 280012"/>
              <a:gd name="connsiteY8" fmla="*/ 577052 h 584443"/>
              <a:gd name="connsiteX9" fmla="*/ 17634 w 280012"/>
              <a:gd name="connsiteY9" fmla="*/ 481802 h 584443"/>
              <a:gd name="connsiteX10" fmla="*/ 8107 w 280012"/>
              <a:gd name="connsiteY10" fmla="*/ 279395 h 584443"/>
              <a:gd name="connsiteX11" fmla="*/ 106719 w 280012"/>
              <a:gd name="connsiteY11" fmla="*/ 105305 h 584443"/>
              <a:gd name="connsiteX12" fmla="*/ 231791 w 280012"/>
              <a:gd name="connsiteY12" fmla="*/ 0 h 584443"/>
              <a:gd name="connsiteX0" fmla="*/ 231791 w 279990"/>
              <a:gd name="connsiteY0" fmla="*/ 0 h 584443"/>
              <a:gd name="connsiteX1" fmla="*/ 255452 w 279990"/>
              <a:gd name="connsiteY1" fmla="*/ 49750 h 584443"/>
              <a:gd name="connsiteX2" fmla="*/ 162911 w 279990"/>
              <a:gd name="connsiteY2" fmla="*/ 142601 h 584443"/>
              <a:gd name="connsiteX3" fmla="*/ 103423 w 279990"/>
              <a:gd name="connsiteY3" fmla="*/ 285461 h 584443"/>
              <a:gd name="connsiteX4" fmla="*/ 182458 w 279990"/>
              <a:gd name="connsiteY4" fmla="*/ 292074 h 584443"/>
              <a:gd name="connsiteX5" fmla="*/ 248242 w 279990"/>
              <a:gd name="connsiteY5" fmla="*/ 335798 h 584443"/>
              <a:gd name="connsiteX6" fmla="*/ 279635 w 279990"/>
              <a:gd name="connsiteY6" fmla="*/ 445838 h 584443"/>
              <a:gd name="connsiteX7" fmla="*/ 229367 w 279990"/>
              <a:gd name="connsiteY7" fmla="*/ 563307 h 584443"/>
              <a:gd name="connsiteX8" fmla="*/ 112710 w 279990"/>
              <a:gd name="connsiteY8" fmla="*/ 577052 h 584443"/>
              <a:gd name="connsiteX9" fmla="*/ 17634 w 279990"/>
              <a:gd name="connsiteY9" fmla="*/ 481802 h 584443"/>
              <a:gd name="connsiteX10" fmla="*/ 8107 w 279990"/>
              <a:gd name="connsiteY10" fmla="*/ 279395 h 584443"/>
              <a:gd name="connsiteX11" fmla="*/ 106719 w 279990"/>
              <a:gd name="connsiteY11" fmla="*/ 105305 h 584443"/>
              <a:gd name="connsiteX12" fmla="*/ 231791 w 279990"/>
              <a:gd name="connsiteY12" fmla="*/ 0 h 584443"/>
              <a:gd name="connsiteX0" fmla="*/ 231791 w 279990"/>
              <a:gd name="connsiteY0" fmla="*/ 0 h 584443"/>
              <a:gd name="connsiteX1" fmla="*/ 255452 w 279990"/>
              <a:gd name="connsiteY1" fmla="*/ 49750 h 584443"/>
              <a:gd name="connsiteX2" fmla="*/ 162911 w 279990"/>
              <a:gd name="connsiteY2" fmla="*/ 142601 h 584443"/>
              <a:gd name="connsiteX3" fmla="*/ 103423 w 279990"/>
              <a:gd name="connsiteY3" fmla="*/ 285461 h 584443"/>
              <a:gd name="connsiteX4" fmla="*/ 182458 w 279990"/>
              <a:gd name="connsiteY4" fmla="*/ 292074 h 584443"/>
              <a:gd name="connsiteX5" fmla="*/ 248242 w 279990"/>
              <a:gd name="connsiteY5" fmla="*/ 335798 h 584443"/>
              <a:gd name="connsiteX6" fmla="*/ 279635 w 279990"/>
              <a:gd name="connsiteY6" fmla="*/ 445838 h 584443"/>
              <a:gd name="connsiteX7" fmla="*/ 229367 w 279990"/>
              <a:gd name="connsiteY7" fmla="*/ 563307 h 584443"/>
              <a:gd name="connsiteX8" fmla="*/ 112710 w 279990"/>
              <a:gd name="connsiteY8" fmla="*/ 577052 h 584443"/>
              <a:gd name="connsiteX9" fmla="*/ 17634 w 279990"/>
              <a:gd name="connsiteY9" fmla="*/ 481802 h 584443"/>
              <a:gd name="connsiteX10" fmla="*/ 8107 w 279990"/>
              <a:gd name="connsiteY10" fmla="*/ 279395 h 584443"/>
              <a:gd name="connsiteX11" fmla="*/ 106719 w 279990"/>
              <a:gd name="connsiteY11" fmla="*/ 105305 h 584443"/>
              <a:gd name="connsiteX12" fmla="*/ 231791 w 279990"/>
              <a:gd name="connsiteY12" fmla="*/ 0 h 58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990" h="584443">
                <a:moveTo>
                  <a:pt x="231791" y="0"/>
                </a:moveTo>
                <a:lnTo>
                  <a:pt x="255452" y="49750"/>
                </a:lnTo>
                <a:cubicBezTo>
                  <a:pt x="226567" y="75536"/>
                  <a:pt x="195459" y="100404"/>
                  <a:pt x="162911" y="142601"/>
                </a:cubicBezTo>
                <a:cubicBezTo>
                  <a:pt x="130363" y="184798"/>
                  <a:pt x="82389" y="235455"/>
                  <a:pt x="103423" y="285461"/>
                </a:cubicBezTo>
                <a:cubicBezTo>
                  <a:pt x="107789" y="313762"/>
                  <a:pt x="158321" y="283684"/>
                  <a:pt x="182458" y="292074"/>
                </a:cubicBezTo>
                <a:cubicBezTo>
                  <a:pt x="206595" y="300464"/>
                  <a:pt x="232046" y="310171"/>
                  <a:pt x="248242" y="335798"/>
                </a:cubicBezTo>
                <a:cubicBezTo>
                  <a:pt x="264438" y="361425"/>
                  <a:pt x="282781" y="407920"/>
                  <a:pt x="279635" y="445838"/>
                </a:cubicBezTo>
                <a:cubicBezTo>
                  <a:pt x="276489" y="483756"/>
                  <a:pt x="257188" y="541438"/>
                  <a:pt x="229367" y="563307"/>
                </a:cubicBezTo>
                <a:cubicBezTo>
                  <a:pt x="201546" y="585176"/>
                  <a:pt x="147999" y="590636"/>
                  <a:pt x="112710" y="577052"/>
                </a:cubicBezTo>
                <a:cubicBezTo>
                  <a:pt x="77421" y="563468"/>
                  <a:pt x="35068" y="531412"/>
                  <a:pt x="17634" y="481802"/>
                </a:cubicBezTo>
                <a:cubicBezTo>
                  <a:pt x="200" y="432193"/>
                  <a:pt x="-6740" y="342144"/>
                  <a:pt x="8107" y="279395"/>
                </a:cubicBezTo>
                <a:cubicBezTo>
                  <a:pt x="22954" y="216646"/>
                  <a:pt x="69438" y="151871"/>
                  <a:pt x="106719" y="105305"/>
                </a:cubicBezTo>
                <a:cubicBezTo>
                  <a:pt x="144000" y="58739"/>
                  <a:pt x="182240" y="35719"/>
                  <a:pt x="231791" y="0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txBody>
          <a:bodyPr anchor="b"/>
          <a:lstStyle>
            <a:lvl1pPr marL="0" indent="0">
              <a:buNone/>
              <a:defRPr sz="5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0" name="Picture Placeholder 123">
            <a:extLst>
              <a:ext uri="{FF2B5EF4-FFF2-40B4-BE49-F238E27FC236}">
                <a16:creationId xmlns:a16="http://schemas.microsoft.com/office/drawing/2014/main" id="{7842A4FD-9831-4214-88A9-91205998A4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800000">
            <a:off x="7081903" y="4212387"/>
            <a:ext cx="338328" cy="584443"/>
          </a:xfrm>
          <a:custGeom>
            <a:avLst/>
            <a:gdLst>
              <a:gd name="connsiteX0" fmla="*/ 0 w 297657"/>
              <a:gd name="connsiteY0" fmla="*/ 0 h 595312"/>
              <a:gd name="connsiteX1" fmla="*/ 297657 w 297657"/>
              <a:gd name="connsiteY1" fmla="*/ 0 h 595312"/>
              <a:gd name="connsiteX2" fmla="*/ 297657 w 297657"/>
              <a:gd name="connsiteY2" fmla="*/ 595312 h 595312"/>
              <a:gd name="connsiteX3" fmla="*/ 0 w 297657"/>
              <a:gd name="connsiteY3" fmla="*/ 595312 h 595312"/>
              <a:gd name="connsiteX4" fmla="*/ 0 w 297657"/>
              <a:gd name="connsiteY4" fmla="*/ 0 h 595312"/>
              <a:gd name="connsiteX0" fmla="*/ 257175 w 297657"/>
              <a:gd name="connsiteY0" fmla="*/ 2381 h 595312"/>
              <a:gd name="connsiteX1" fmla="*/ 297657 w 297657"/>
              <a:gd name="connsiteY1" fmla="*/ 0 h 595312"/>
              <a:gd name="connsiteX2" fmla="*/ 297657 w 297657"/>
              <a:gd name="connsiteY2" fmla="*/ 595312 h 595312"/>
              <a:gd name="connsiteX3" fmla="*/ 0 w 297657"/>
              <a:gd name="connsiteY3" fmla="*/ 595312 h 595312"/>
              <a:gd name="connsiteX4" fmla="*/ 257175 w 297657"/>
              <a:gd name="connsiteY4" fmla="*/ 2381 h 595312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257175 w 297657"/>
              <a:gd name="connsiteY4" fmla="*/ 0 h 592931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116682 w 297657"/>
              <a:gd name="connsiteY4" fmla="*/ 314324 h 592931"/>
              <a:gd name="connsiteX5" fmla="*/ 257175 w 297657"/>
              <a:gd name="connsiteY5" fmla="*/ 0 h 592931"/>
              <a:gd name="connsiteX0" fmla="*/ 257175 w 297657"/>
              <a:gd name="connsiteY0" fmla="*/ 0 h 592931"/>
              <a:gd name="connsiteX1" fmla="*/ 297657 w 297657"/>
              <a:gd name="connsiteY1" fmla="*/ 50007 h 592931"/>
              <a:gd name="connsiteX2" fmla="*/ 297657 w 297657"/>
              <a:gd name="connsiteY2" fmla="*/ 592931 h 592931"/>
              <a:gd name="connsiteX3" fmla="*/ 0 w 297657"/>
              <a:gd name="connsiteY3" fmla="*/ 592931 h 592931"/>
              <a:gd name="connsiteX4" fmla="*/ 73820 w 297657"/>
              <a:gd name="connsiteY4" fmla="*/ 173830 h 592931"/>
              <a:gd name="connsiteX5" fmla="*/ 257175 w 297657"/>
              <a:gd name="connsiteY5" fmla="*/ 0 h 592931"/>
              <a:gd name="connsiteX0" fmla="*/ 209550 w 250032"/>
              <a:gd name="connsiteY0" fmla="*/ 0 h 592931"/>
              <a:gd name="connsiteX1" fmla="*/ 250032 w 250032"/>
              <a:gd name="connsiteY1" fmla="*/ 50007 h 592931"/>
              <a:gd name="connsiteX2" fmla="*/ 250032 w 250032"/>
              <a:gd name="connsiteY2" fmla="*/ 592931 h 592931"/>
              <a:gd name="connsiteX3" fmla="*/ 0 w 250032"/>
              <a:gd name="connsiteY3" fmla="*/ 533400 h 592931"/>
              <a:gd name="connsiteX4" fmla="*/ 26195 w 250032"/>
              <a:gd name="connsiteY4" fmla="*/ 173830 h 592931"/>
              <a:gd name="connsiteX5" fmla="*/ 209550 w 250032"/>
              <a:gd name="connsiteY5" fmla="*/ 0 h 592931"/>
              <a:gd name="connsiteX0" fmla="*/ 209550 w 250032"/>
              <a:gd name="connsiteY0" fmla="*/ 0 h 592931"/>
              <a:gd name="connsiteX1" fmla="*/ 250032 w 250032"/>
              <a:gd name="connsiteY1" fmla="*/ 50007 h 592931"/>
              <a:gd name="connsiteX2" fmla="*/ 250032 w 250032"/>
              <a:gd name="connsiteY2" fmla="*/ 592931 h 592931"/>
              <a:gd name="connsiteX3" fmla="*/ 0 w 250032"/>
              <a:gd name="connsiteY3" fmla="*/ 533400 h 592931"/>
              <a:gd name="connsiteX4" fmla="*/ 11906 w 250032"/>
              <a:gd name="connsiteY4" fmla="*/ 314324 h 592931"/>
              <a:gd name="connsiteX5" fmla="*/ 26195 w 250032"/>
              <a:gd name="connsiteY5" fmla="*/ 173830 h 592931"/>
              <a:gd name="connsiteX6" fmla="*/ 209550 w 250032"/>
              <a:gd name="connsiteY6" fmla="*/ 0 h 592931"/>
              <a:gd name="connsiteX0" fmla="*/ 254794 w 295276"/>
              <a:gd name="connsiteY0" fmla="*/ 0 h 592931"/>
              <a:gd name="connsiteX1" fmla="*/ 295276 w 295276"/>
              <a:gd name="connsiteY1" fmla="*/ 50007 h 592931"/>
              <a:gd name="connsiteX2" fmla="*/ 295276 w 295276"/>
              <a:gd name="connsiteY2" fmla="*/ 592931 h 592931"/>
              <a:gd name="connsiteX3" fmla="*/ 45244 w 295276"/>
              <a:gd name="connsiteY3" fmla="*/ 533400 h 592931"/>
              <a:gd name="connsiteX4" fmla="*/ 0 w 295276"/>
              <a:gd name="connsiteY4" fmla="*/ 347662 h 592931"/>
              <a:gd name="connsiteX5" fmla="*/ 71439 w 295276"/>
              <a:gd name="connsiteY5" fmla="*/ 173830 h 592931"/>
              <a:gd name="connsiteX6" fmla="*/ 254794 w 295276"/>
              <a:gd name="connsiteY6" fmla="*/ 0 h 592931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80976 w 295276"/>
              <a:gd name="connsiteY2" fmla="*/ 595312 h 595312"/>
              <a:gd name="connsiteX3" fmla="*/ 45244 w 295276"/>
              <a:gd name="connsiteY3" fmla="*/ 533400 h 595312"/>
              <a:gd name="connsiteX4" fmla="*/ 0 w 295276"/>
              <a:gd name="connsiteY4" fmla="*/ 347662 h 595312"/>
              <a:gd name="connsiteX5" fmla="*/ 71439 w 295276"/>
              <a:gd name="connsiteY5" fmla="*/ 173830 h 595312"/>
              <a:gd name="connsiteX6" fmla="*/ 254794 w 295276"/>
              <a:gd name="connsiteY6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30982 w 295276"/>
              <a:gd name="connsiteY2" fmla="*/ 357185 h 595312"/>
              <a:gd name="connsiteX3" fmla="*/ 180976 w 295276"/>
              <a:gd name="connsiteY3" fmla="*/ 595312 h 595312"/>
              <a:gd name="connsiteX4" fmla="*/ 45244 w 295276"/>
              <a:gd name="connsiteY4" fmla="*/ 533400 h 595312"/>
              <a:gd name="connsiteX5" fmla="*/ 0 w 295276"/>
              <a:gd name="connsiteY5" fmla="*/ 347662 h 595312"/>
              <a:gd name="connsiteX6" fmla="*/ 71439 w 295276"/>
              <a:gd name="connsiteY6" fmla="*/ 173830 h 595312"/>
              <a:gd name="connsiteX7" fmla="*/ 254794 w 295276"/>
              <a:gd name="connsiteY7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80989 w 295276"/>
              <a:gd name="connsiteY2" fmla="*/ 507204 h 595312"/>
              <a:gd name="connsiteX3" fmla="*/ 180976 w 295276"/>
              <a:gd name="connsiteY3" fmla="*/ 595312 h 595312"/>
              <a:gd name="connsiteX4" fmla="*/ 45244 w 295276"/>
              <a:gd name="connsiteY4" fmla="*/ 533400 h 595312"/>
              <a:gd name="connsiteX5" fmla="*/ 0 w 295276"/>
              <a:gd name="connsiteY5" fmla="*/ 347662 h 595312"/>
              <a:gd name="connsiteX6" fmla="*/ 71439 w 295276"/>
              <a:gd name="connsiteY6" fmla="*/ 173830 h 595312"/>
              <a:gd name="connsiteX7" fmla="*/ 254794 w 295276"/>
              <a:gd name="connsiteY7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283369 w 295276"/>
              <a:gd name="connsiteY2" fmla="*/ 288129 h 595312"/>
              <a:gd name="connsiteX3" fmla="*/ 280989 w 295276"/>
              <a:gd name="connsiteY3" fmla="*/ 507204 h 595312"/>
              <a:gd name="connsiteX4" fmla="*/ 180976 w 295276"/>
              <a:gd name="connsiteY4" fmla="*/ 595312 h 595312"/>
              <a:gd name="connsiteX5" fmla="*/ 45244 w 295276"/>
              <a:gd name="connsiteY5" fmla="*/ 533400 h 595312"/>
              <a:gd name="connsiteX6" fmla="*/ 0 w 295276"/>
              <a:gd name="connsiteY6" fmla="*/ 347662 h 595312"/>
              <a:gd name="connsiteX7" fmla="*/ 71439 w 295276"/>
              <a:gd name="connsiteY7" fmla="*/ 173830 h 595312"/>
              <a:gd name="connsiteX8" fmla="*/ 254794 w 295276"/>
              <a:gd name="connsiteY8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280989 w 295276"/>
              <a:gd name="connsiteY3" fmla="*/ 507204 h 595312"/>
              <a:gd name="connsiteX4" fmla="*/ 180976 w 295276"/>
              <a:gd name="connsiteY4" fmla="*/ 595312 h 595312"/>
              <a:gd name="connsiteX5" fmla="*/ 45244 w 295276"/>
              <a:gd name="connsiteY5" fmla="*/ 533400 h 595312"/>
              <a:gd name="connsiteX6" fmla="*/ 0 w 295276"/>
              <a:gd name="connsiteY6" fmla="*/ 347662 h 595312"/>
              <a:gd name="connsiteX7" fmla="*/ 71439 w 295276"/>
              <a:gd name="connsiteY7" fmla="*/ 173830 h 595312"/>
              <a:gd name="connsiteX8" fmla="*/ 254794 w 295276"/>
              <a:gd name="connsiteY8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200025 w 295276"/>
              <a:gd name="connsiteY3" fmla="*/ 283367 h 595312"/>
              <a:gd name="connsiteX4" fmla="*/ 280989 w 295276"/>
              <a:gd name="connsiteY4" fmla="*/ 507204 h 595312"/>
              <a:gd name="connsiteX5" fmla="*/ 180976 w 295276"/>
              <a:gd name="connsiteY5" fmla="*/ 595312 h 595312"/>
              <a:gd name="connsiteX6" fmla="*/ 45244 w 295276"/>
              <a:gd name="connsiteY6" fmla="*/ 533400 h 595312"/>
              <a:gd name="connsiteX7" fmla="*/ 0 w 295276"/>
              <a:gd name="connsiteY7" fmla="*/ 347662 h 595312"/>
              <a:gd name="connsiteX8" fmla="*/ 71439 w 295276"/>
              <a:gd name="connsiteY8" fmla="*/ 173830 h 595312"/>
              <a:gd name="connsiteX9" fmla="*/ 254794 w 295276"/>
              <a:gd name="connsiteY9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80989 w 295276"/>
              <a:gd name="connsiteY4" fmla="*/ 507204 h 595312"/>
              <a:gd name="connsiteX5" fmla="*/ 180976 w 295276"/>
              <a:gd name="connsiteY5" fmla="*/ 595312 h 595312"/>
              <a:gd name="connsiteX6" fmla="*/ 45244 w 295276"/>
              <a:gd name="connsiteY6" fmla="*/ 533400 h 595312"/>
              <a:gd name="connsiteX7" fmla="*/ 0 w 295276"/>
              <a:gd name="connsiteY7" fmla="*/ 347662 h 595312"/>
              <a:gd name="connsiteX8" fmla="*/ 71439 w 295276"/>
              <a:gd name="connsiteY8" fmla="*/ 173830 h 595312"/>
              <a:gd name="connsiteX9" fmla="*/ 254794 w 295276"/>
              <a:gd name="connsiteY9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192882 w 295276"/>
              <a:gd name="connsiteY4" fmla="*/ 41671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595312"/>
              <a:gd name="connsiteX1" fmla="*/ 295276 w 295276"/>
              <a:gd name="connsiteY1" fmla="*/ 50007 h 595312"/>
              <a:gd name="connsiteX2" fmla="*/ 166688 w 295276"/>
              <a:gd name="connsiteY2" fmla="*/ 159542 h 595312"/>
              <a:gd name="connsiteX3" fmla="*/ 102394 w 295276"/>
              <a:gd name="connsiteY3" fmla="*/ 328611 h 595312"/>
              <a:gd name="connsiteX4" fmla="*/ 235744 w 295276"/>
              <a:gd name="connsiteY4" fmla="*/ 359567 h 595312"/>
              <a:gd name="connsiteX5" fmla="*/ 280989 w 295276"/>
              <a:gd name="connsiteY5" fmla="*/ 507204 h 595312"/>
              <a:gd name="connsiteX6" fmla="*/ 180976 w 295276"/>
              <a:gd name="connsiteY6" fmla="*/ 595312 h 595312"/>
              <a:gd name="connsiteX7" fmla="*/ 45244 w 295276"/>
              <a:gd name="connsiteY7" fmla="*/ 533400 h 595312"/>
              <a:gd name="connsiteX8" fmla="*/ 0 w 295276"/>
              <a:gd name="connsiteY8" fmla="*/ 347662 h 595312"/>
              <a:gd name="connsiteX9" fmla="*/ 71439 w 295276"/>
              <a:gd name="connsiteY9" fmla="*/ 173830 h 595312"/>
              <a:gd name="connsiteX10" fmla="*/ 254794 w 295276"/>
              <a:gd name="connsiteY10" fmla="*/ 0 h 595312"/>
              <a:gd name="connsiteX0" fmla="*/ 254794 w 295276"/>
              <a:gd name="connsiteY0" fmla="*/ 0 h 604129"/>
              <a:gd name="connsiteX1" fmla="*/ 295276 w 295276"/>
              <a:gd name="connsiteY1" fmla="*/ 50007 h 604129"/>
              <a:gd name="connsiteX2" fmla="*/ 166688 w 295276"/>
              <a:gd name="connsiteY2" fmla="*/ 159542 h 604129"/>
              <a:gd name="connsiteX3" fmla="*/ 102394 w 295276"/>
              <a:gd name="connsiteY3" fmla="*/ 328611 h 604129"/>
              <a:gd name="connsiteX4" fmla="*/ 235744 w 295276"/>
              <a:gd name="connsiteY4" fmla="*/ 359567 h 604129"/>
              <a:gd name="connsiteX5" fmla="*/ 280989 w 295276"/>
              <a:gd name="connsiteY5" fmla="*/ 507204 h 604129"/>
              <a:gd name="connsiteX6" fmla="*/ 180976 w 295276"/>
              <a:gd name="connsiteY6" fmla="*/ 595312 h 604129"/>
              <a:gd name="connsiteX7" fmla="*/ 45244 w 295276"/>
              <a:gd name="connsiteY7" fmla="*/ 533400 h 604129"/>
              <a:gd name="connsiteX8" fmla="*/ 0 w 295276"/>
              <a:gd name="connsiteY8" fmla="*/ 347662 h 604129"/>
              <a:gd name="connsiteX9" fmla="*/ 71439 w 295276"/>
              <a:gd name="connsiteY9" fmla="*/ 173830 h 604129"/>
              <a:gd name="connsiteX10" fmla="*/ 254794 w 295276"/>
              <a:gd name="connsiteY10" fmla="*/ 0 h 604129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7818 w 298300"/>
              <a:gd name="connsiteY0" fmla="*/ 0 h 596541"/>
              <a:gd name="connsiteX1" fmla="*/ 298300 w 298300"/>
              <a:gd name="connsiteY1" fmla="*/ 50007 h 596541"/>
              <a:gd name="connsiteX2" fmla="*/ 169712 w 298300"/>
              <a:gd name="connsiteY2" fmla="*/ 159542 h 596541"/>
              <a:gd name="connsiteX3" fmla="*/ 105418 w 298300"/>
              <a:gd name="connsiteY3" fmla="*/ 328611 h 596541"/>
              <a:gd name="connsiteX4" fmla="*/ 238768 w 298300"/>
              <a:gd name="connsiteY4" fmla="*/ 359567 h 596541"/>
              <a:gd name="connsiteX5" fmla="*/ 284013 w 298300"/>
              <a:gd name="connsiteY5" fmla="*/ 507204 h 596541"/>
              <a:gd name="connsiteX6" fmla="*/ 184000 w 298300"/>
              <a:gd name="connsiteY6" fmla="*/ 595312 h 596541"/>
              <a:gd name="connsiteX7" fmla="*/ 48268 w 298300"/>
              <a:gd name="connsiteY7" fmla="*/ 533400 h 596541"/>
              <a:gd name="connsiteX8" fmla="*/ 3024 w 298300"/>
              <a:gd name="connsiteY8" fmla="*/ 347662 h 596541"/>
              <a:gd name="connsiteX9" fmla="*/ 74463 w 298300"/>
              <a:gd name="connsiteY9" fmla="*/ 173830 h 596541"/>
              <a:gd name="connsiteX10" fmla="*/ 257818 w 298300"/>
              <a:gd name="connsiteY10" fmla="*/ 0 h 596541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4794 w 295276"/>
              <a:gd name="connsiteY0" fmla="*/ 0 h 596541"/>
              <a:gd name="connsiteX1" fmla="*/ 295276 w 295276"/>
              <a:gd name="connsiteY1" fmla="*/ 50007 h 596541"/>
              <a:gd name="connsiteX2" fmla="*/ 166688 w 295276"/>
              <a:gd name="connsiteY2" fmla="*/ 159542 h 596541"/>
              <a:gd name="connsiteX3" fmla="*/ 102394 w 295276"/>
              <a:gd name="connsiteY3" fmla="*/ 328611 h 596541"/>
              <a:gd name="connsiteX4" fmla="*/ 235744 w 295276"/>
              <a:gd name="connsiteY4" fmla="*/ 359567 h 596541"/>
              <a:gd name="connsiteX5" fmla="*/ 280989 w 295276"/>
              <a:gd name="connsiteY5" fmla="*/ 507204 h 596541"/>
              <a:gd name="connsiteX6" fmla="*/ 180976 w 295276"/>
              <a:gd name="connsiteY6" fmla="*/ 595312 h 596541"/>
              <a:gd name="connsiteX7" fmla="*/ 45244 w 295276"/>
              <a:gd name="connsiteY7" fmla="*/ 533400 h 596541"/>
              <a:gd name="connsiteX8" fmla="*/ 0 w 295276"/>
              <a:gd name="connsiteY8" fmla="*/ 347662 h 596541"/>
              <a:gd name="connsiteX9" fmla="*/ 71439 w 295276"/>
              <a:gd name="connsiteY9" fmla="*/ 173830 h 596541"/>
              <a:gd name="connsiteX10" fmla="*/ 254794 w 295276"/>
              <a:gd name="connsiteY10" fmla="*/ 0 h 596541"/>
              <a:gd name="connsiteX0" fmla="*/ 257230 w 297712"/>
              <a:gd name="connsiteY0" fmla="*/ 0 h 596541"/>
              <a:gd name="connsiteX1" fmla="*/ 297712 w 297712"/>
              <a:gd name="connsiteY1" fmla="*/ 50007 h 596541"/>
              <a:gd name="connsiteX2" fmla="*/ 169124 w 297712"/>
              <a:gd name="connsiteY2" fmla="*/ 159542 h 596541"/>
              <a:gd name="connsiteX3" fmla="*/ 104830 w 297712"/>
              <a:gd name="connsiteY3" fmla="*/ 328611 h 596541"/>
              <a:gd name="connsiteX4" fmla="*/ 238180 w 297712"/>
              <a:gd name="connsiteY4" fmla="*/ 359567 h 596541"/>
              <a:gd name="connsiteX5" fmla="*/ 283425 w 297712"/>
              <a:gd name="connsiteY5" fmla="*/ 507204 h 596541"/>
              <a:gd name="connsiteX6" fmla="*/ 183412 w 297712"/>
              <a:gd name="connsiteY6" fmla="*/ 595312 h 596541"/>
              <a:gd name="connsiteX7" fmla="*/ 47680 w 297712"/>
              <a:gd name="connsiteY7" fmla="*/ 533400 h 596541"/>
              <a:gd name="connsiteX8" fmla="*/ 2436 w 297712"/>
              <a:gd name="connsiteY8" fmla="*/ 347662 h 596541"/>
              <a:gd name="connsiteX9" fmla="*/ 126262 w 297712"/>
              <a:gd name="connsiteY9" fmla="*/ 114299 h 596541"/>
              <a:gd name="connsiteX10" fmla="*/ 257230 w 297712"/>
              <a:gd name="connsiteY10" fmla="*/ 0 h 596541"/>
              <a:gd name="connsiteX0" fmla="*/ 261324 w 301806"/>
              <a:gd name="connsiteY0" fmla="*/ 0 h 595379"/>
              <a:gd name="connsiteX1" fmla="*/ 301806 w 301806"/>
              <a:gd name="connsiteY1" fmla="*/ 50007 h 595379"/>
              <a:gd name="connsiteX2" fmla="*/ 173218 w 301806"/>
              <a:gd name="connsiteY2" fmla="*/ 159542 h 595379"/>
              <a:gd name="connsiteX3" fmla="*/ 108924 w 301806"/>
              <a:gd name="connsiteY3" fmla="*/ 328611 h 595379"/>
              <a:gd name="connsiteX4" fmla="*/ 242274 w 301806"/>
              <a:gd name="connsiteY4" fmla="*/ 359567 h 595379"/>
              <a:gd name="connsiteX5" fmla="*/ 287519 w 301806"/>
              <a:gd name="connsiteY5" fmla="*/ 507204 h 595379"/>
              <a:gd name="connsiteX6" fmla="*/ 187506 w 301806"/>
              <a:gd name="connsiteY6" fmla="*/ 595312 h 595379"/>
              <a:gd name="connsiteX7" fmla="*/ 25581 w 301806"/>
              <a:gd name="connsiteY7" fmla="*/ 492919 h 595379"/>
              <a:gd name="connsiteX8" fmla="*/ 6530 w 301806"/>
              <a:gd name="connsiteY8" fmla="*/ 347662 h 595379"/>
              <a:gd name="connsiteX9" fmla="*/ 130356 w 301806"/>
              <a:gd name="connsiteY9" fmla="*/ 114299 h 595379"/>
              <a:gd name="connsiteX10" fmla="*/ 261324 w 301806"/>
              <a:gd name="connsiteY10" fmla="*/ 0 h 595379"/>
              <a:gd name="connsiteX0" fmla="*/ 255093 w 295575"/>
              <a:gd name="connsiteY0" fmla="*/ 0 h 595379"/>
              <a:gd name="connsiteX1" fmla="*/ 295575 w 295575"/>
              <a:gd name="connsiteY1" fmla="*/ 50007 h 595379"/>
              <a:gd name="connsiteX2" fmla="*/ 166987 w 295575"/>
              <a:gd name="connsiteY2" fmla="*/ 159542 h 595379"/>
              <a:gd name="connsiteX3" fmla="*/ 102693 w 295575"/>
              <a:gd name="connsiteY3" fmla="*/ 328611 h 595379"/>
              <a:gd name="connsiteX4" fmla="*/ 236043 w 295575"/>
              <a:gd name="connsiteY4" fmla="*/ 359567 h 595379"/>
              <a:gd name="connsiteX5" fmla="*/ 281288 w 295575"/>
              <a:gd name="connsiteY5" fmla="*/ 507204 h 595379"/>
              <a:gd name="connsiteX6" fmla="*/ 181275 w 295575"/>
              <a:gd name="connsiteY6" fmla="*/ 595312 h 595379"/>
              <a:gd name="connsiteX7" fmla="*/ 19350 w 295575"/>
              <a:gd name="connsiteY7" fmla="*/ 492919 h 595379"/>
              <a:gd name="connsiteX8" fmla="*/ 14586 w 295575"/>
              <a:gd name="connsiteY8" fmla="*/ 290512 h 595379"/>
              <a:gd name="connsiteX9" fmla="*/ 124125 w 295575"/>
              <a:gd name="connsiteY9" fmla="*/ 114299 h 595379"/>
              <a:gd name="connsiteX10" fmla="*/ 255093 w 295575"/>
              <a:gd name="connsiteY10" fmla="*/ 0 h 595379"/>
              <a:gd name="connsiteX0" fmla="*/ 253770 w 294252"/>
              <a:gd name="connsiteY0" fmla="*/ 0 h 588259"/>
              <a:gd name="connsiteX1" fmla="*/ 294252 w 294252"/>
              <a:gd name="connsiteY1" fmla="*/ 50007 h 588259"/>
              <a:gd name="connsiteX2" fmla="*/ 165664 w 294252"/>
              <a:gd name="connsiteY2" fmla="*/ 159542 h 588259"/>
              <a:gd name="connsiteX3" fmla="*/ 101370 w 294252"/>
              <a:gd name="connsiteY3" fmla="*/ 328611 h 588259"/>
              <a:gd name="connsiteX4" fmla="*/ 234720 w 294252"/>
              <a:gd name="connsiteY4" fmla="*/ 359567 h 588259"/>
              <a:gd name="connsiteX5" fmla="*/ 279965 w 294252"/>
              <a:gd name="connsiteY5" fmla="*/ 507204 h 588259"/>
              <a:gd name="connsiteX6" fmla="*/ 158521 w 294252"/>
              <a:gd name="connsiteY6" fmla="*/ 588169 h 588259"/>
              <a:gd name="connsiteX7" fmla="*/ 18027 w 294252"/>
              <a:gd name="connsiteY7" fmla="*/ 492919 h 588259"/>
              <a:gd name="connsiteX8" fmla="*/ 13263 w 294252"/>
              <a:gd name="connsiteY8" fmla="*/ 290512 h 588259"/>
              <a:gd name="connsiteX9" fmla="*/ 122802 w 294252"/>
              <a:gd name="connsiteY9" fmla="*/ 114299 h 588259"/>
              <a:gd name="connsiteX10" fmla="*/ 253770 w 294252"/>
              <a:gd name="connsiteY10" fmla="*/ 0 h 588259"/>
              <a:gd name="connsiteX0" fmla="*/ 253770 w 294252"/>
              <a:gd name="connsiteY0" fmla="*/ 0 h 588983"/>
              <a:gd name="connsiteX1" fmla="*/ 294252 w 294252"/>
              <a:gd name="connsiteY1" fmla="*/ 50007 h 588983"/>
              <a:gd name="connsiteX2" fmla="*/ 165664 w 294252"/>
              <a:gd name="connsiteY2" fmla="*/ 159542 h 588983"/>
              <a:gd name="connsiteX3" fmla="*/ 101370 w 294252"/>
              <a:gd name="connsiteY3" fmla="*/ 328611 h 588983"/>
              <a:gd name="connsiteX4" fmla="*/ 234720 w 294252"/>
              <a:gd name="connsiteY4" fmla="*/ 359567 h 588983"/>
              <a:gd name="connsiteX5" fmla="*/ 272821 w 294252"/>
              <a:gd name="connsiteY5" fmla="*/ 528635 h 588983"/>
              <a:gd name="connsiteX6" fmla="*/ 158521 w 294252"/>
              <a:gd name="connsiteY6" fmla="*/ 588169 h 588983"/>
              <a:gd name="connsiteX7" fmla="*/ 18027 w 294252"/>
              <a:gd name="connsiteY7" fmla="*/ 492919 h 588983"/>
              <a:gd name="connsiteX8" fmla="*/ 13263 w 294252"/>
              <a:gd name="connsiteY8" fmla="*/ 290512 h 588983"/>
              <a:gd name="connsiteX9" fmla="*/ 122802 w 294252"/>
              <a:gd name="connsiteY9" fmla="*/ 114299 h 588983"/>
              <a:gd name="connsiteX10" fmla="*/ 253770 w 294252"/>
              <a:gd name="connsiteY10" fmla="*/ 0 h 588983"/>
              <a:gd name="connsiteX0" fmla="*/ 253770 w 294252"/>
              <a:gd name="connsiteY0" fmla="*/ 0 h 588763"/>
              <a:gd name="connsiteX1" fmla="*/ 294252 w 294252"/>
              <a:gd name="connsiteY1" fmla="*/ 50007 h 588763"/>
              <a:gd name="connsiteX2" fmla="*/ 165664 w 294252"/>
              <a:gd name="connsiteY2" fmla="*/ 159542 h 588763"/>
              <a:gd name="connsiteX3" fmla="*/ 101370 w 294252"/>
              <a:gd name="connsiteY3" fmla="*/ 328611 h 588763"/>
              <a:gd name="connsiteX4" fmla="*/ 234720 w 294252"/>
              <a:gd name="connsiteY4" fmla="*/ 359567 h 588763"/>
              <a:gd name="connsiteX5" fmla="*/ 265675 w 294252"/>
              <a:gd name="connsiteY5" fmla="*/ 435767 h 588763"/>
              <a:gd name="connsiteX6" fmla="*/ 272821 w 294252"/>
              <a:gd name="connsiteY6" fmla="*/ 528635 h 588763"/>
              <a:gd name="connsiteX7" fmla="*/ 158521 w 294252"/>
              <a:gd name="connsiteY7" fmla="*/ 588169 h 588763"/>
              <a:gd name="connsiteX8" fmla="*/ 18027 w 294252"/>
              <a:gd name="connsiteY8" fmla="*/ 492919 h 588763"/>
              <a:gd name="connsiteX9" fmla="*/ 13263 w 294252"/>
              <a:gd name="connsiteY9" fmla="*/ 290512 h 588763"/>
              <a:gd name="connsiteX10" fmla="*/ 122802 w 294252"/>
              <a:gd name="connsiteY10" fmla="*/ 114299 h 588763"/>
              <a:gd name="connsiteX11" fmla="*/ 253770 w 294252"/>
              <a:gd name="connsiteY11" fmla="*/ 0 h 588763"/>
              <a:gd name="connsiteX0" fmla="*/ 253770 w 294252"/>
              <a:gd name="connsiteY0" fmla="*/ 0 h 588763"/>
              <a:gd name="connsiteX1" fmla="*/ 294252 w 294252"/>
              <a:gd name="connsiteY1" fmla="*/ 50007 h 588763"/>
              <a:gd name="connsiteX2" fmla="*/ 165664 w 294252"/>
              <a:gd name="connsiteY2" fmla="*/ 159542 h 588763"/>
              <a:gd name="connsiteX3" fmla="*/ 101370 w 294252"/>
              <a:gd name="connsiteY3" fmla="*/ 328611 h 588763"/>
              <a:gd name="connsiteX4" fmla="*/ 234720 w 294252"/>
              <a:gd name="connsiteY4" fmla="*/ 359567 h 588763"/>
              <a:gd name="connsiteX5" fmla="*/ 265675 w 294252"/>
              <a:gd name="connsiteY5" fmla="*/ 435767 h 588763"/>
              <a:gd name="connsiteX6" fmla="*/ 272821 w 294252"/>
              <a:gd name="connsiteY6" fmla="*/ 528635 h 588763"/>
              <a:gd name="connsiteX7" fmla="*/ 158521 w 294252"/>
              <a:gd name="connsiteY7" fmla="*/ 588169 h 588763"/>
              <a:gd name="connsiteX8" fmla="*/ 18027 w 294252"/>
              <a:gd name="connsiteY8" fmla="*/ 492919 h 588763"/>
              <a:gd name="connsiteX9" fmla="*/ 13263 w 294252"/>
              <a:gd name="connsiteY9" fmla="*/ 290512 h 588763"/>
              <a:gd name="connsiteX10" fmla="*/ 122802 w 294252"/>
              <a:gd name="connsiteY10" fmla="*/ 114299 h 588763"/>
              <a:gd name="connsiteX11" fmla="*/ 253770 w 294252"/>
              <a:gd name="connsiteY11" fmla="*/ 0 h 588763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34720 w 294252"/>
              <a:gd name="connsiteY4" fmla="*/ 359567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50007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8801"/>
              <a:gd name="connsiteX1" fmla="*/ 294252 w 294252"/>
              <a:gd name="connsiteY1" fmla="*/ 40482 h 588801"/>
              <a:gd name="connsiteX2" fmla="*/ 165664 w 294252"/>
              <a:gd name="connsiteY2" fmla="*/ 159542 h 588801"/>
              <a:gd name="connsiteX3" fmla="*/ 101370 w 294252"/>
              <a:gd name="connsiteY3" fmla="*/ 328611 h 588801"/>
              <a:gd name="connsiteX4" fmla="*/ 201382 w 294252"/>
              <a:gd name="connsiteY4" fmla="*/ 342898 h 588801"/>
              <a:gd name="connsiteX5" fmla="*/ 277581 w 294252"/>
              <a:gd name="connsiteY5" fmla="*/ 419098 h 588801"/>
              <a:gd name="connsiteX6" fmla="*/ 272821 w 294252"/>
              <a:gd name="connsiteY6" fmla="*/ 528635 h 588801"/>
              <a:gd name="connsiteX7" fmla="*/ 158521 w 294252"/>
              <a:gd name="connsiteY7" fmla="*/ 588169 h 588801"/>
              <a:gd name="connsiteX8" fmla="*/ 18027 w 294252"/>
              <a:gd name="connsiteY8" fmla="*/ 492919 h 588801"/>
              <a:gd name="connsiteX9" fmla="*/ 13263 w 294252"/>
              <a:gd name="connsiteY9" fmla="*/ 290512 h 588801"/>
              <a:gd name="connsiteX10" fmla="*/ 122802 w 294252"/>
              <a:gd name="connsiteY10" fmla="*/ 114299 h 588801"/>
              <a:gd name="connsiteX11" fmla="*/ 253770 w 294252"/>
              <a:gd name="connsiteY11" fmla="*/ 0 h 588801"/>
              <a:gd name="connsiteX0" fmla="*/ 253770 w 294252"/>
              <a:gd name="connsiteY0" fmla="*/ 0 h 586420"/>
              <a:gd name="connsiteX1" fmla="*/ 294252 w 294252"/>
              <a:gd name="connsiteY1" fmla="*/ 38101 h 586420"/>
              <a:gd name="connsiteX2" fmla="*/ 165664 w 294252"/>
              <a:gd name="connsiteY2" fmla="*/ 157161 h 586420"/>
              <a:gd name="connsiteX3" fmla="*/ 101370 w 294252"/>
              <a:gd name="connsiteY3" fmla="*/ 326230 h 586420"/>
              <a:gd name="connsiteX4" fmla="*/ 201382 w 294252"/>
              <a:gd name="connsiteY4" fmla="*/ 340517 h 586420"/>
              <a:gd name="connsiteX5" fmla="*/ 277581 w 294252"/>
              <a:gd name="connsiteY5" fmla="*/ 416717 h 586420"/>
              <a:gd name="connsiteX6" fmla="*/ 272821 w 294252"/>
              <a:gd name="connsiteY6" fmla="*/ 526254 h 586420"/>
              <a:gd name="connsiteX7" fmla="*/ 158521 w 294252"/>
              <a:gd name="connsiteY7" fmla="*/ 585788 h 586420"/>
              <a:gd name="connsiteX8" fmla="*/ 18027 w 294252"/>
              <a:gd name="connsiteY8" fmla="*/ 490538 h 586420"/>
              <a:gd name="connsiteX9" fmla="*/ 13263 w 294252"/>
              <a:gd name="connsiteY9" fmla="*/ 288131 h 586420"/>
              <a:gd name="connsiteX10" fmla="*/ 122802 w 294252"/>
              <a:gd name="connsiteY10" fmla="*/ 111918 h 586420"/>
              <a:gd name="connsiteX11" fmla="*/ 253770 w 294252"/>
              <a:gd name="connsiteY11" fmla="*/ 0 h 586420"/>
              <a:gd name="connsiteX0" fmla="*/ 251379 w 291861"/>
              <a:gd name="connsiteY0" fmla="*/ 0 h 586420"/>
              <a:gd name="connsiteX1" fmla="*/ 291861 w 291861"/>
              <a:gd name="connsiteY1" fmla="*/ 38101 h 586420"/>
              <a:gd name="connsiteX2" fmla="*/ 163273 w 291861"/>
              <a:gd name="connsiteY2" fmla="*/ 157161 h 586420"/>
              <a:gd name="connsiteX3" fmla="*/ 98979 w 291861"/>
              <a:gd name="connsiteY3" fmla="*/ 326230 h 586420"/>
              <a:gd name="connsiteX4" fmla="*/ 198991 w 291861"/>
              <a:gd name="connsiteY4" fmla="*/ 340517 h 586420"/>
              <a:gd name="connsiteX5" fmla="*/ 275190 w 291861"/>
              <a:gd name="connsiteY5" fmla="*/ 416717 h 586420"/>
              <a:gd name="connsiteX6" fmla="*/ 270430 w 291861"/>
              <a:gd name="connsiteY6" fmla="*/ 526254 h 586420"/>
              <a:gd name="connsiteX7" fmla="*/ 156130 w 291861"/>
              <a:gd name="connsiteY7" fmla="*/ 585788 h 586420"/>
              <a:gd name="connsiteX8" fmla="*/ 20399 w 291861"/>
              <a:gd name="connsiteY8" fmla="*/ 490538 h 586420"/>
              <a:gd name="connsiteX9" fmla="*/ 10872 w 291861"/>
              <a:gd name="connsiteY9" fmla="*/ 288131 h 586420"/>
              <a:gd name="connsiteX10" fmla="*/ 120411 w 291861"/>
              <a:gd name="connsiteY10" fmla="*/ 111918 h 586420"/>
              <a:gd name="connsiteX11" fmla="*/ 251379 w 291861"/>
              <a:gd name="connsiteY11" fmla="*/ 0 h 586420"/>
              <a:gd name="connsiteX0" fmla="*/ 250299 w 290781"/>
              <a:gd name="connsiteY0" fmla="*/ 0 h 586420"/>
              <a:gd name="connsiteX1" fmla="*/ 290781 w 290781"/>
              <a:gd name="connsiteY1" fmla="*/ 38101 h 586420"/>
              <a:gd name="connsiteX2" fmla="*/ 162193 w 290781"/>
              <a:gd name="connsiteY2" fmla="*/ 157161 h 586420"/>
              <a:gd name="connsiteX3" fmla="*/ 97899 w 290781"/>
              <a:gd name="connsiteY3" fmla="*/ 326230 h 586420"/>
              <a:gd name="connsiteX4" fmla="*/ 197911 w 290781"/>
              <a:gd name="connsiteY4" fmla="*/ 340517 h 586420"/>
              <a:gd name="connsiteX5" fmla="*/ 274110 w 290781"/>
              <a:gd name="connsiteY5" fmla="*/ 416717 h 586420"/>
              <a:gd name="connsiteX6" fmla="*/ 269350 w 290781"/>
              <a:gd name="connsiteY6" fmla="*/ 526254 h 586420"/>
              <a:gd name="connsiteX7" fmla="*/ 133619 w 290781"/>
              <a:gd name="connsiteY7" fmla="*/ 585788 h 586420"/>
              <a:gd name="connsiteX8" fmla="*/ 19319 w 290781"/>
              <a:gd name="connsiteY8" fmla="*/ 490538 h 586420"/>
              <a:gd name="connsiteX9" fmla="*/ 9792 w 290781"/>
              <a:gd name="connsiteY9" fmla="*/ 288131 h 586420"/>
              <a:gd name="connsiteX10" fmla="*/ 119331 w 290781"/>
              <a:gd name="connsiteY10" fmla="*/ 111918 h 586420"/>
              <a:gd name="connsiteX11" fmla="*/ 250299 w 290781"/>
              <a:gd name="connsiteY11" fmla="*/ 0 h 586420"/>
              <a:gd name="connsiteX0" fmla="*/ 250299 w 290781"/>
              <a:gd name="connsiteY0" fmla="*/ 0 h 588591"/>
              <a:gd name="connsiteX1" fmla="*/ 290781 w 290781"/>
              <a:gd name="connsiteY1" fmla="*/ 38101 h 588591"/>
              <a:gd name="connsiteX2" fmla="*/ 162193 w 290781"/>
              <a:gd name="connsiteY2" fmla="*/ 157161 h 588591"/>
              <a:gd name="connsiteX3" fmla="*/ 97899 w 290781"/>
              <a:gd name="connsiteY3" fmla="*/ 326230 h 588591"/>
              <a:gd name="connsiteX4" fmla="*/ 197911 w 290781"/>
              <a:gd name="connsiteY4" fmla="*/ 340517 h 588591"/>
              <a:gd name="connsiteX5" fmla="*/ 274110 w 290781"/>
              <a:gd name="connsiteY5" fmla="*/ 416717 h 588591"/>
              <a:gd name="connsiteX6" fmla="*/ 252682 w 290781"/>
              <a:gd name="connsiteY6" fmla="*/ 550067 h 588591"/>
              <a:gd name="connsiteX7" fmla="*/ 133619 w 290781"/>
              <a:gd name="connsiteY7" fmla="*/ 585788 h 588591"/>
              <a:gd name="connsiteX8" fmla="*/ 19319 w 290781"/>
              <a:gd name="connsiteY8" fmla="*/ 490538 h 588591"/>
              <a:gd name="connsiteX9" fmla="*/ 9792 w 290781"/>
              <a:gd name="connsiteY9" fmla="*/ 288131 h 588591"/>
              <a:gd name="connsiteX10" fmla="*/ 119331 w 290781"/>
              <a:gd name="connsiteY10" fmla="*/ 111918 h 588591"/>
              <a:gd name="connsiteX11" fmla="*/ 250299 w 290781"/>
              <a:gd name="connsiteY11" fmla="*/ 0 h 588591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7919"/>
              <a:gd name="connsiteX1" fmla="*/ 290781 w 290781"/>
              <a:gd name="connsiteY1" fmla="*/ 38101 h 587919"/>
              <a:gd name="connsiteX2" fmla="*/ 162193 w 290781"/>
              <a:gd name="connsiteY2" fmla="*/ 157161 h 587919"/>
              <a:gd name="connsiteX3" fmla="*/ 97899 w 290781"/>
              <a:gd name="connsiteY3" fmla="*/ 326230 h 587919"/>
              <a:gd name="connsiteX4" fmla="*/ 197911 w 290781"/>
              <a:gd name="connsiteY4" fmla="*/ 340517 h 587919"/>
              <a:gd name="connsiteX5" fmla="*/ 274110 w 290781"/>
              <a:gd name="connsiteY5" fmla="*/ 416717 h 587919"/>
              <a:gd name="connsiteX6" fmla="*/ 252682 w 290781"/>
              <a:gd name="connsiteY6" fmla="*/ 545304 h 587919"/>
              <a:gd name="connsiteX7" fmla="*/ 133619 w 290781"/>
              <a:gd name="connsiteY7" fmla="*/ 585788 h 587919"/>
              <a:gd name="connsiteX8" fmla="*/ 19319 w 290781"/>
              <a:gd name="connsiteY8" fmla="*/ 490538 h 587919"/>
              <a:gd name="connsiteX9" fmla="*/ 9792 w 290781"/>
              <a:gd name="connsiteY9" fmla="*/ 288131 h 587919"/>
              <a:gd name="connsiteX10" fmla="*/ 119331 w 290781"/>
              <a:gd name="connsiteY10" fmla="*/ 111918 h 587919"/>
              <a:gd name="connsiteX11" fmla="*/ 250299 w 290781"/>
              <a:gd name="connsiteY11" fmla="*/ 0 h 587919"/>
              <a:gd name="connsiteX0" fmla="*/ 250299 w 290781"/>
              <a:gd name="connsiteY0" fmla="*/ 0 h 588474"/>
              <a:gd name="connsiteX1" fmla="*/ 290781 w 290781"/>
              <a:gd name="connsiteY1" fmla="*/ 38101 h 588474"/>
              <a:gd name="connsiteX2" fmla="*/ 162193 w 290781"/>
              <a:gd name="connsiteY2" fmla="*/ 157161 h 588474"/>
              <a:gd name="connsiteX3" fmla="*/ 97899 w 290781"/>
              <a:gd name="connsiteY3" fmla="*/ 326230 h 588474"/>
              <a:gd name="connsiteX4" fmla="*/ 197911 w 290781"/>
              <a:gd name="connsiteY4" fmla="*/ 340517 h 588474"/>
              <a:gd name="connsiteX5" fmla="*/ 274110 w 290781"/>
              <a:gd name="connsiteY5" fmla="*/ 416717 h 588474"/>
              <a:gd name="connsiteX6" fmla="*/ 252682 w 290781"/>
              <a:gd name="connsiteY6" fmla="*/ 545304 h 588474"/>
              <a:gd name="connsiteX7" fmla="*/ 133619 w 290781"/>
              <a:gd name="connsiteY7" fmla="*/ 585788 h 588474"/>
              <a:gd name="connsiteX8" fmla="*/ 19319 w 290781"/>
              <a:gd name="connsiteY8" fmla="*/ 490538 h 588474"/>
              <a:gd name="connsiteX9" fmla="*/ 9792 w 290781"/>
              <a:gd name="connsiteY9" fmla="*/ 288131 h 588474"/>
              <a:gd name="connsiteX10" fmla="*/ 119331 w 290781"/>
              <a:gd name="connsiteY10" fmla="*/ 111918 h 588474"/>
              <a:gd name="connsiteX11" fmla="*/ 250299 w 290781"/>
              <a:gd name="connsiteY11" fmla="*/ 0 h 588474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90781"/>
              <a:gd name="connsiteY0" fmla="*/ 0 h 588107"/>
              <a:gd name="connsiteX1" fmla="*/ 290781 w 290781"/>
              <a:gd name="connsiteY1" fmla="*/ 38101 h 588107"/>
              <a:gd name="connsiteX2" fmla="*/ 162193 w 290781"/>
              <a:gd name="connsiteY2" fmla="*/ 157161 h 588107"/>
              <a:gd name="connsiteX3" fmla="*/ 97899 w 290781"/>
              <a:gd name="connsiteY3" fmla="*/ 326230 h 588107"/>
              <a:gd name="connsiteX4" fmla="*/ 197911 w 290781"/>
              <a:gd name="connsiteY4" fmla="*/ 340517 h 588107"/>
              <a:gd name="connsiteX5" fmla="*/ 274110 w 290781"/>
              <a:gd name="connsiteY5" fmla="*/ 416717 h 588107"/>
              <a:gd name="connsiteX6" fmla="*/ 252682 w 290781"/>
              <a:gd name="connsiteY6" fmla="*/ 542922 h 588107"/>
              <a:gd name="connsiteX7" fmla="*/ 133619 w 290781"/>
              <a:gd name="connsiteY7" fmla="*/ 585788 h 588107"/>
              <a:gd name="connsiteX8" fmla="*/ 19319 w 290781"/>
              <a:gd name="connsiteY8" fmla="*/ 490538 h 588107"/>
              <a:gd name="connsiteX9" fmla="*/ 9792 w 290781"/>
              <a:gd name="connsiteY9" fmla="*/ 288131 h 588107"/>
              <a:gd name="connsiteX10" fmla="*/ 119331 w 290781"/>
              <a:gd name="connsiteY10" fmla="*/ 111918 h 588107"/>
              <a:gd name="connsiteX11" fmla="*/ 250299 w 290781"/>
              <a:gd name="connsiteY11" fmla="*/ 0 h 588107"/>
              <a:gd name="connsiteX0" fmla="*/ 250299 w 278874"/>
              <a:gd name="connsiteY0" fmla="*/ 0 h 588107"/>
              <a:gd name="connsiteX1" fmla="*/ 257137 w 278874"/>
              <a:gd name="connsiteY1" fmla="*/ 58486 h 588107"/>
              <a:gd name="connsiteX2" fmla="*/ 162193 w 278874"/>
              <a:gd name="connsiteY2" fmla="*/ 157161 h 588107"/>
              <a:gd name="connsiteX3" fmla="*/ 97899 w 278874"/>
              <a:gd name="connsiteY3" fmla="*/ 326230 h 588107"/>
              <a:gd name="connsiteX4" fmla="*/ 197911 w 278874"/>
              <a:gd name="connsiteY4" fmla="*/ 340517 h 588107"/>
              <a:gd name="connsiteX5" fmla="*/ 274110 w 278874"/>
              <a:gd name="connsiteY5" fmla="*/ 416717 h 588107"/>
              <a:gd name="connsiteX6" fmla="*/ 252682 w 278874"/>
              <a:gd name="connsiteY6" fmla="*/ 542922 h 588107"/>
              <a:gd name="connsiteX7" fmla="*/ 133619 w 278874"/>
              <a:gd name="connsiteY7" fmla="*/ 585788 h 588107"/>
              <a:gd name="connsiteX8" fmla="*/ 19319 w 278874"/>
              <a:gd name="connsiteY8" fmla="*/ 490538 h 588107"/>
              <a:gd name="connsiteX9" fmla="*/ 9792 w 278874"/>
              <a:gd name="connsiteY9" fmla="*/ 288131 h 588107"/>
              <a:gd name="connsiteX10" fmla="*/ 119331 w 278874"/>
              <a:gd name="connsiteY10" fmla="*/ 111918 h 588107"/>
              <a:gd name="connsiteX11" fmla="*/ 250299 w 278874"/>
              <a:gd name="connsiteY11" fmla="*/ 0 h 588107"/>
              <a:gd name="connsiteX0" fmla="*/ 233476 w 278874"/>
              <a:gd name="connsiteY0" fmla="*/ 0 h 579371"/>
              <a:gd name="connsiteX1" fmla="*/ 257137 w 278874"/>
              <a:gd name="connsiteY1" fmla="*/ 49750 h 579371"/>
              <a:gd name="connsiteX2" fmla="*/ 162193 w 278874"/>
              <a:gd name="connsiteY2" fmla="*/ 148425 h 579371"/>
              <a:gd name="connsiteX3" fmla="*/ 97899 w 278874"/>
              <a:gd name="connsiteY3" fmla="*/ 317494 h 579371"/>
              <a:gd name="connsiteX4" fmla="*/ 197911 w 278874"/>
              <a:gd name="connsiteY4" fmla="*/ 331781 h 579371"/>
              <a:gd name="connsiteX5" fmla="*/ 274110 w 278874"/>
              <a:gd name="connsiteY5" fmla="*/ 407981 h 579371"/>
              <a:gd name="connsiteX6" fmla="*/ 252682 w 278874"/>
              <a:gd name="connsiteY6" fmla="*/ 534186 h 579371"/>
              <a:gd name="connsiteX7" fmla="*/ 133619 w 278874"/>
              <a:gd name="connsiteY7" fmla="*/ 577052 h 579371"/>
              <a:gd name="connsiteX8" fmla="*/ 19319 w 278874"/>
              <a:gd name="connsiteY8" fmla="*/ 481802 h 579371"/>
              <a:gd name="connsiteX9" fmla="*/ 9792 w 278874"/>
              <a:gd name="connsiteY9" fmla="*/ 279395 h 579371"/>
              <a:gd name="connsiteX10" fmla="*/ 119331 w 278874"/>
              <a:gd name="connsiteY10" fmla="*/ 103182 h 579371"/>
              <a:gd name="connsiteX11" fmla="*/ 233476 w 278874"/>
              <a:gd name="connsiteY11" fmla="*/ 0 h 579371"/>
              <a:gd name="connsiteX0" fmla="*/ 232442 w 277840"/>
              <a:gd name="connsiteY0" fmla="*/ 0 h 579371"/>
              <a:gd name="connsiteX1" fmla="*/ 256103 w 277840"/>
              <a:gd name="connsiteY1" fmla="*/ 49750 h 579371"/>
              <a:gd name="connsiteX2" fmla="*/ 161159 w 277840"/>
              <a:gd name="connsiteY2" fmla="*/ 148425 h 579371"/>
              <a:gd name="connsiteX3" fmla="*/ 96865 w 277840"/>
              <a:gd name="connsiteY3" fmla="*/ 317494 h 579371"/>
              <a:gd name="connsiteX4" fmla="*/ 196877 w 277840"/>
              <a:gd name="connsiteY4" fmla="*/ 331781 h 579371"/>
              <a:gd name="connsiteX5" fmla="*/ 273076 w 277840"/>
              <a:gd name="connsiteY5" fmla="*/ 407981 h 579371"/>
              <a:gd name="connsiteX6" fmla="*/ 251648 w 277840"/>
              <a:gd name="connsiteY6" fmla="*/ 534186 h 579371"/>
              <a:gd name="connsiteX7" fmla="*/ 132585 w 277840"/>
              <a:gd name="connsiteY7" fmla="*/ 577052 h 579371"/>
              <a:gd name="connsiteX8" fmla="*/ 18285 w 277840"/>
              <a:gd name="connsiteY8" fmla="*/ 481802 h 579371"/>
              <a:gd name="connsiteX9" fmla="*/ 8758 w 277840"/>
              <a:gd name="connsiteY9" fmla="*/ 279395 h 579371"/>
              <a:gd name="connsiteX10" fmla="*/ 103877 w 277840"/>
              <a:gd name="connsiteY10" fmla="*/ 114830 h 579371"/>
              <a:gd name="connsiteX11" fmla="*/ 232442 w 277840"/>
              <a:gd name="connsiteY11" fmla="*/ 0 h 579371"/>
              <a:gd name="connsiteX0" fmla="*/ 232442 w 277840"/>
              <a:gd name="connsiteY0" fmla="*/ 0 h 579371"/>
              <a:gd name="connsiteX1" fmla="*/ 256103 w 277840"/>
              <a:gd name="connsiteY1" fmla="*/ 49750 h 579371"/>
              <a:gd name="connsiteX2" fmla="*/ 161159 w 277840"/>
              <a:gd name="connsiteY2" fmla="*/ 148425 h 579371"/>
              <a:gd name="connsiteX3" fmla="*/ 96865 w 277840"/>
              <a:gd name="connsiteY3" fmla="*/ 285461 h 579371"/>
              <a:gd name="connsiteX4" fmla="*/ 196877 w 277840"/>
              <a:gd name="connsiteY4" fmla="*/ 331781 h 579371"/>
              <a:gd name="connsiteX5" fmla="*/ 273076 w 277840"/>
              <a:gd name="connsiteY5" fmla="*/ 407981 h 579371"/>
              <a:gd name="connsiteX6" fmla="*/ 251648 w 277840"/>
              <a:gd name="connsiteY6" fmla="*/ 534186 h 579371"/>
              <a:gd name="connsiteX7" fmla="*/ 132585 w 277840"/>
              <a:gd name="connsiteY7" fmla="*/ 577052 h 579371"/>
              <a:gd name="connsiteX8" fmla="*/ 18285 w 277840"/>
              <a:gd name="connsiteY8" fmla="*/ 481802 h 579371"/>
              <a:gd name="connsiteX9" fmla="*/ 8758 w 277840"/>
              <a:gd name="connsiteY9" fmla="*/ 279395 h 579371"/>
              <a:gd name="connsiteX10" fmla="*/ 103877 w 277840"/>
              <a:gd name="connsiteY10" fmla="*/ 114830 h 579371"/>
              <a:gd name="connsiteX11" fmla="*/ 232442 w 277840"/>
              <a:gd name="connsiteY11" fmla="*/ 0 h 579371"/>
              <a:gd name="connsiteX0" fmla="*/ 232442 w 278018"/>
              <a:gd name="connsiteY0" fmla="*/ 0 h 579371"/>
              <a:gd name="connsiteX1" fmla="*/ 256103 w 278018"/>
              <a:gd name="connsiteY1" fmla="*/ 49750 h 579371"/>
              <a:gd name="connsiteX2" fmla="*/ 161159 w 278018"/>
              <a:gd name="connsiteY2" fmla="*/ 148425 h 579371"/>
              <a:gd name="connsiteX3" fmla="*/ 96865 w 278018"/>
              <a:gd name="connsiteY3" fmla="*/ 285461 h 579371"/>
              <a:gd name="connsiteX4" fmla="*/ 194474 w 278018"/>
              <a:gd name="connsiteY4" fmla="*/ 302660 h 579371"/>
              <a:gd name="connsiteX5" fmla="*/ 273076 w 278018"/>
              <a:gd name="connsiteY5" fmla="*/ 407981 h 579371"/>
              <a:gd name="connsiteX6" fmla="*/ 251648 w 278018"/>
              <a:gd name="connsiteY6" fmla="*/ 534186 h 579371"/>
              <a:gd name="connsiteX7" fmla="*/ 132585 w 278018"/>
              <a:gd name="connsiteY7" fmla="*/ 577052 h 579371"/>
              <a:gd name="connsiteX8" fmla="*/ 18285 w 278018"/>
              <a:gd name="connsiteY8" fmla="*/ 481802 h 579371"/>
              <a:gd name="connsiteX9" fmla="*/ 8758 w 278018"/>
              <a:gd name="connsiteY9" fmla="*/ 279395 h 579371"/>
              <a:gd name="connsiteX10" fmla="*/ 103877 w 278018"/>
              <a:gd name="connsiteY10" fmla="*/ 114830 h 579371"/>
              <a:gd name="connsiteX11" fmla="*/ 232442 w 278018"/>
              <a:gd name="connsiteY11" fmla="*/ 0 h 579371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61159 w 277091"/>
              <a:gd name="connsiteY2" fmla="*/ 148425 h 579202"/>
              <a:gd name="connsiteX3" fmla="*/ 96865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56353 w 277091"/>
              <a:gd name="connsiteY2" fmla="*/ 139689 h 579202"/>
              <a:gd name="connsiteX3" fmla="*/ 96865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091"/>
              <a:gd name="connsiteY0" fmla="*/ 0 h 579202"/>
              <a:gd name="connsiteX1" fmla="*/ 256103 w 277091"/>
              <a:gd name="connsiteY1" fmla="*/ 49750 h 579202"/>
              <a:gd name="connsiteX2" fmla="*/ 156353 w 277091"/>
              <a:gd name="connsiteY2" fmla="*/ 139689 h 579202"/>
              <a:gd name="connsiteX3" fmla="*/ 104074 w 277091"/>
              <a:gd name="connsiteY3" fmla="*/ 285461 h 579202"/>
              <a:gd name="connsiteX4" fmla="*/ 194474 w 277091"/>
              <a:gd name="connsiteY4" fmla="*/ 302660 h 579202"/>
              <a:gd name="connsiteX5" fmla="*/ 273076 w 277091"/>
              <a:gd name="connsiteY5" fmla="*/ 378860 h 579202"/>
              <a:gd name="connsiteX6" fmla="*/ 251648 w 277091"/>
              <a:gd name="connsiteY6" fmla="*/ 534186 h 579202"/>
              <a:gd name="connsiteX7" fmla="*/ 132585 w 277091"/>
              <a:gd name="connsiteY7" fmla="*/ 577052 h 579202"/>
              <a:gd name="connsiteX8" fmla="*/ 18285 w 277091"/>
              <a:gd name="connsiteY8" fmla="*/ 481802 h 579202"/>
              <a:gd name="connsiteX9" fmla="*/ 8758 w 277091"/>
              <a:gd name="connsiteY9" fmla="*/ 279395 h 579202"/>
              <a:gd name="connsiteX10" fmla="*/ 103877 w 277091"/>
              <a:gd name="connsiteY10" fmla="*/ 114830 h 579202"/>
              <a:gd name="connsiteX11" fmla="*/ 232442 w 277091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442 w 277967"/>
              <a:gd name="connsiteY0" fmla="*/ 0 h 579202"/>
              <a:gd name="connsiteX1" fmla="*/ 256103 w 277967"/>
              <a:gd name="connsiteY1" fmla="*/ 49750 h 579202"/>
              <a:gd name="connsiteX2" fmla="*/ 156353 w 277967"/>
              <a:gd name="connsiteY2" fmla="*/ 139689 h 579202"/>
              <a:gd name="connsiteX3" fmla="*/ 104074 w 277967"/>
              <a:gd name="connsiteY3" fmla="*/ 285461 h 579202"/>
              <a:gd name="connsiteX4" fmla="*/ 182458 w 277967"/>
              <a:gd name="connsiteY4" fmla="*/ 296836 h 579202"/>
              <a:gd name="connsiteX5" fmla="*/ 273076 w 277967"/>
              <a:gd name="connsiteY5" fmla="*/ 378860 h 579202"/>
              <a:gd name="connsiteX6" fmla="*/ 251648 w 277967"/>
              <a:gd name="connsiteY6" fmla="*/ 534186 h 579202"/>
              <a:gd name="connsiteX7" fmla="*/ 132585 w 277967"/>
              <a:gd name="connsiteY7" fmla="*/ 577052 h 579202"/>
              <a:gd name="connsiteX8" fmla="*/ 18285 w 277967"/>
              <a:gd name="connsiteY8" fmla="*/ 481802 h 579202"/>
              <a:gd name="connsiteX9" fmla="*/ 8758 w 277967"/>
              <a:gd name="connsiteY9" fmla="*/ 279395 h 579202"/>
              <a:gd name="connsiteX10" fmla="*/ 103877 w 277967"/>
              <a:gd name="connsiteY10" fmla="*/ 114830 h 579202"/>
              <a:gd name="connsiteX11" fmla="*/ 232442 w 277967"/>
              <a:gd name="connsiteY11" fmla="*/ 0 h 579202"/>
              <a:gd name="connsiteX0" fmla="*/ 232270 w 277795"/>
              <a:gd name="connsiteY0" fmla="*/ 0 h 579202"/>
              <a:gd name="connsiteX1" fmla="*/ 255931 w 277795"/>
              <a:gd name="connsiteY1" fmla="*/ 49750 h 579202"/>
              <a:gd name="connsiteX2" fmla="*/ 156181 w 277795"/>
              <a:gd name="connsiteY2" fmla="*/ 139689 h 579202"/>
              <a:gd name="connsiteX3" fmla="*/ 103902 w 277795"/>
              <a:gd name="connsiteY3" fmla="*/ 285461 h 579202"/>
              <a:gd name="connsiteX4" fmla="*/ 182286 w 277795"/>
              <a:gd name="connsiteY4" fmla="*/ 296836 h 579202"/>
              <a:gd name="connsiteX5" fmla="*/ 272904 w 277795"/>
              <a:gd name="connsiteY5" fmla="*/ 378860 h 579202"/>
              <a:gd name="connsiteX6" fmla="*/ 251476 w 277795"/>
              <a:gd name="connsiteY6" fmla="*/ 534186 h 579202"/>
              <a:gd name="connsiteX7" fmla="*/ 132413 w 277795"/>
              <a:gd name="connsiteY7" fmla="*/ 577052 h 579202"/>
              <a:gd name="connsiteX8" fmla="*/ 18113 w 277795"/>
              <a:gd name="connsiteY8" fmla="*/ 481802 h 579202"/>
              <a:gd name="connsiteX9" fmla="*/ 8586 w 277795"/>
              <a:gd name="connsiteY9" fmla="*/ 279395 h 579202"/>
              <a:gd name="connsiteX10" fmla="*/ 101302 w 277795"/>
              <a:gd name="connsiteY10" fmla="*/ 114830 h 579202"/>
              <a:gd name="connsiteX11" fmla="*/ 232270 w 277795"/>
              <a:gd name="connsiteY11" fmla="*/ 0 h 579202"/>
              <a:gd name="connsiteX0" fmla="*/ 232270 w 277795"/>
              <a:gd name="connsiteY0" fmla="*/ 0 h 587497"/>
              <a:gd name="connsiteX1" fmla="*/ 255931 w 277795"/>
              <a:gd name="connsiteY1" fmla="*/ 49750 h 587497"/>
              <a:gd name="connsiteX2" fmla="*/ 156181 w 277795"/>
              <a:gd name="connsiteY2" fmla="*/ 139689 h 587497"/>
              <a:gd name="connsiteX3" fmla="*/ 103902 w 277795"/>
              <a:gd name="connsiteY3" fmla="*/ 285461 h 587497"/>
              <a:gd name="connsiteX4" fmla="*/ 182286 w 277795"/>
              <a:gd name="connsiteY4" fmla="*/ 296836 h 587497"/>
              <a:gd name="connsiteX5" fmla="*/ 272904 w 277795"/>
              <a:gd name="connsiteY5" fmla="*/ 378860 h 587497"/>
              <a:gd name="connsiteX6" fmla="*/ 251476 w 277795"/>
              <a:gd name="connsiteY6" fmla="*/ 534186 h 587497"/>
              <a:gd name="connsiteX7" fmla="*/ 132413 w 277795"/>
              <a:gd name="connsiteY7" fmla="*/ 585788 h 587497"/>
              <a:gd name="connsiteX8" fmla="*/ 18113 w 277795"/>
              <a:gd name="connsiteY8" fmla="*/ 481802 h 587497"/>
              <a:gd name="connsiteX9" fmla="*/ 8586 w 277795"/>
              <a:gd name="connsiteY9" fmla="*/ 279395 h 587497"/>
              <a:gd name="connsiteX10" fmla="*/ 101302 w 277795"/>
              <a:gd name="connsiteY10" fmla="*/ 114830 h 587497"/>
              <a:gd name="connsiteX11" fmla="*/ 232270 w 277795"/>
              <a:gd name="connsiteY11" fmla="*/ 0 h 587497"/>
              <a:gd name="connsiteX0" fmla="*/ 232270 w 279286"/>
              <a:gd name="connsiteY0" fmla="*/ 0 h 586801"/>
              <a:gd name="connsiteX1" fmla="*/ 255931 w 279286"/>
              <a:gd name="connsiteY1" fmla="*/ 49750 h 586801"/>
              <a:gd name="connsiteX2" fmla="*/ 156181 w 279286"/>
              <a:gd name="connsiteY2" fmla="*/ 139689 h 586801"/>
              <a:gd name="connsiteX3" fmla="*/ 103902 w 279286"/>
              <a:gd name="connsiteY3" fmla="*/ 285461 h 586801"/>
              <a:gd name="connsiteX4" fmla="*/ 182286 w 279286"/>
              <a:gd name="connsiteY4" fmla="*/ 296836 h 586801"/>
              <a:gd name="connsiteX5" fmla="*/ 272904 w 279286"/>
              <a:gd name="connsiteY5" fmla="*/ 378860 h 586801"/>
              <a:gd name="connsiteX6" fmla="*/ 256282 w 279286"/>
              <a:gd name="connsiteY6" fmla="*/ 525450 h 586801"/>
              <a:gd name="connsiteX7" fmla="*/ 132413 w 279286"/>
              <a:gd name="connsiteY7" fmla="*/ 585788 h 586801"/>
              <a:gd name="connsiteX8" fmla="*/ 18113 w 279286"/>
              <a:gd name="connsiteY8" fmla="*/ 481802 h 586801"/>
              <a:gd name="connsiteX9" fmla="*/ 8586 w 279286"/>
              <a:gd name="connsiteY9" fmla="*/ 279395 h 586801"/>
              <a:gd name="connsiteX10" fmla="*/ 101302 w 279286"/>
              <a:gd name="connsiteY10" fmla="*/ 114830 h 586801"/>
              <a:gd name="connsiteX11" fmla="*/ 232270 w 279286"/>
              <a:gd name="connsiteY11" fmla="*/ 0 h 586801"/>
              <a:gd name="connsiteX0" fmla="*/ 232634 w 279376"/>
              <a:gd name="connsiteY0" fmla="*/ 0 h 583953"/>
              <a:gd name="connsiteX1" fmla="*/ 256295 w 279376"/>
              <a:gd name="connsiteY1" fmla="*/ 49750 h 583953"/>
              <a:gd name="connsiteX2" fmla="*/ 156545 w 279376"/>
              <a:gd name="connsiteY2" fmla="*/ 139689 h 583953"/>
              <a:gd name="connsiteX3" fmla="*/ 104266 w 279376"/>
              <a:gd name="connsiteY3" fmla="*/ 285461 h 583953"/>
              <a:gd name="connsiteX4" fmla="*/ 182650 w 279376"/>
              <a:gd name="connsiteY4" fmla="*/ 296836 h 583953"/>
              <a:gd name="connsiteX5" fmla="*/ 273268 w 279376"/>
              <a:gd name="connsiteY5" fmla="*/ 378860 h 583953"/>
              <a:gd name="connsiteX6" fmla="*/ 256646 w 279376"/>
              <a:gd name="connsiteY6" fmla="*/ 525450 h 583953"/>
              <a:gd name="connsiteX7" fmla="*/ 139987 w 279376"/>
              <a:gd name="connsiteY7" fmla="*/ 582876 h 583953"/>
              <a:gd name="connsiteX8" fmla="*/ 18477 w 279376"/>
              <a:gd name="connsiteY8" fmla="*/ 481802 h 583953"/>
              <a:gd name="connsiteX9" fmla="*/ 8950 w 279376"/>
              <a:gd name="connsiteY9" fmla="*/ 279395 h 583953"/>
              <a:gd name="connsiteX10" fmla="*/ 101666 w 279376"/>
              <a:gd name="connsiteY10" fmla="*/ 114830 h 583953"/>
              <a:gd name="connsiteX11" fmla="*/ 232634 w 279376"/>
              <a:gd name="connsiteY11" fmla="*/ 0 h 583953"/>
              <a:gd name="connsiteX0" fmla="*/ 232634 w 277364"/>
              <a:gd name="connsiteY0" fmla="*/ 0 h 585442"/>
              <a:gd name="connsiteX1" fmla="*/ 256295 w 277364"/>
              <a:gd name="connsiteY1" fmla="*/ 49750 h 585442"/>
              <a:gd name="connsiteX2" fmla="*/ 156545 w 277364"/>
              <a:gd name="connsiteY2" fmla="*/ 139689 h 585442"/>
              <a:gd name="connsiteX3" fmla="*/ 104266 w 277364"/>
              <a:gd name="connsiteY3" fmla="*/ 285461 h 585442"/>
              <a:gd name="connsiteX4" fmla="*/ 182650 w 277364"/>
              <a:gd name="connsiteY4" fmla="*/ 296836 h 585442"/>
              <a:gd name="connsiteX5" fmla="*/ 273268 w 277364"/>
              <a:gd name="connsiteY5" fmla="*/ 378860 h 585442"/>
              <a:gd name="connsiteX6" fmla="*/ 249436 w 277364"/>
              <a:gd name="connsiteY6" fmla="*/ 540010 h 585442"/>
              <a:gd name="connsiteX7" fmla="*/ 139987 w 277364"/>
              <a:gd name="connsiteY7" fmla="*/ 582876 h 585442"/>
              <a:gd name="connsiteX8" fmla="*/ 18477 w 277364"/>
              <a:gd name="connsiteY8" fmla="*/ 481802 h 585442"/>
              <a:gd name="connsiteX9" fmla="*/ 8950 w 277364"/>
              <a:gd name="connsiteY9" fmla="*/ 279395 h 585442"/>
              <a:gd name="connsiteX10" fmla="*/ 101666 w 277364"/>
              <a:gd name="connsiteY10" fmla="*/ 114830 h 585442"/>
              <a:gd name="connsiteX11" fmla="*/ 232634 w 277364"/>
              <a:gd name="connsiteY11" fmla="*/ 0 h 585442"/>
              <a:gd name="connsiteX0" fmla="*/ 232634 w 279464"/>
              <a:gd name="connsiteY0" fmla="*/ 0 h 585102"/>
              <a:gd name="connsiteX1" fmla="*/ 256295 w 279464"/>
              <a:gd name="connsiteY1" fmla="*/ 49750 h 585102"/>
              <a:gd name="connsiteX2" fmla="*/ 156545 w 279464"/>
              <a:gd name="connsiteY2" fmla="*/ 139689 h 585102"/>
              <a:gd name="connsiteX3" fmla="*/ 104266 w 279464"/>
              <a:gd name="connsiteY3" fmla="*/ 285461 h 585102"/>
              <a:gd name="connsiteX4" fmla="*/ 182650 w 279464"/>
              <a:gd name="connsiteY4" fmla="*/ 296836 h 585102"/>
              <a:gd name="connsiteX5" fmla="*/ 275671 w 279464"/>
              <a:gd name="connsiteY5" fmla="*/ 407981 h 585102"/>
              <a:gd name="connsiteX6" fmla="*/ 249436 w 279464"/>
              <a:gd name="connsiteY6" fmla="*/ 540010 h 585102"/>
              <a:gd name="connsiteX7" fmla="*/ 139987 w 279464"/>
              <a:gd name="connsiteY7" fmla="*/ 582876 h 585102"/>
              <a:gd name="connsiteX8" fmla="*/ 18477 w 279464"/>
              <a:gd name="connsiteY8" fmla="*/ 481802 h 585102"/>
              <a:gd name="connsiteX9" fmla="*/ 8950 w 279464"/>
              <a:gd name="connsiteY9" fmla="*/ 279395 h 585102"/>
              <a:gd name="connsiteX10" fmla="*/ 101666 w 279464"/>
              <a:gd name="connsiteY10" fmla="*/ 114830 h 585102"/>
              <a:gd name="connsiteX11" fmla="*/ 232634 w 279464"/>
              <a:gd name="connsiteY11" fmla="*/ 0 h 585102"/>
              <a:gd name="connsiteX0" fmla="*/ 232634 w 276436"/>
              <a:gd name="connsiteY0" fmla="*/ 0 h 585102"/>
              <a:gd name="connsiteX1" fmla="*/ 256295 w 276436"/>
              <a:gd name="connsiteY1" fmla="*/ 49750 h 585102"/>
              <a:gd name="connsiteX2" fmla="*/ 156545 w 276436"/>
              <a:gd name="connsiteY2" fmla="*/ 139689 h 585102"/>
              <a:gd name="connsiteX3" fmla="*/ 104266 w 276436"/>
              <a:gd name="connsiteY3" fmla="*/ 285461 h 585102"/>
              <a:gd name="connsiteX4" fmla="*/ 182650 w 276436"/>
              <a:gd name="connsiteY4" fmla="*/ 296836 h 585102"/>
              <a:gd name="connsiteX5" fmla="*/ 229859 w 276436"/>
              <a:gd name="connsiteY5" fmla="*/ 338710 h 585102"/>
              <a:gd name="connsiteX6" fmla="*/ 275671 w 276436"/>
              <a:gd name="connsiteY6" fmla="*/ 407981 h 585102"/>
              <a:gd name="connsiteX7" fmla="*/ 249436 w 276436"/>
              <a:gd name="connsiteY7" fmla="*/ 540010 h 585102"/>
              <a:gd name="connsiteX8" fmla="*/ 139987 w 276436"/>
              <a:gd name="connsiteY8" fmla="*/ 582876 h 585102"/>
              <a:gd name="connsiteX9" fmla="*/ 18477 w 276436"/>
              <a:gd name="connsiteY9" fmla="*/ 481802 h 585102"/>
              <a:gd name="connsiteX10" fmla="*/ 8950 w 276436"/>
              <a:gd name="connsiteY10" fmla="*/ 279395 h 585102"/>
              <a:gd name="connsiteX11" fmla="*/ 101666 w 276436"/>
              <a:gd name="connsiteY11" fmla="*/ 114830 h 585102"/>
              <a:gd name="connsiteX12" fmla="*/ 232634 w 276436"/>
              <a:gd name="connsiteY12" fmla="*/ 0 h 585102"/>
              <a:gd name="connsiteX0" fmla="*/ 232634 w 276436"/>
              <a:gd name="connsiteY0" fmla="*/ 0 h 585102"/>
              <a:gd name="connsiteX1" fmla="*/ 256295 w 276436"/>
              <a:gd name="connsiteY1" fmla="*/ 49750 h 585102"/>
              <a:gd name="connsiteX2" fmla="*/ 156545 w 276436"/>
              <a:gd name="connsiteY2" fmla="*/ 139689 h 585102"/>
              <a:gd name="connsiteX3" fmla="*/ 104266 w 276436"/>
              <a:gd name="connsiteY3" fmla="*/ 285461 h 585102"/>
              <a:gd name="connsiteX4" fmla="*/ 182650 w 276436"/>
              <a:gd name="connsiteY4" fmla="*/ 296836 h 585102"/>
              <a:gd name="connsiteX5" fmla="*/ 229859 w 276436"/>
              <a:gd name="connsiteY5" fmla="*/ 338710 h 585102"/>
              <a:gd name="connsiteX6" fmla="*/ 275671 w 276436"/>
              <a:gd name="connsiteY6" fmla="*/ 407981 h 585102"/>
              <a:gd name="connsiteX7" fmla="*/ 249436 w 276436"/>
              <a:gd name="connsiteY7" fmla="*/ 540010 h 585102"/>
              <a:gd name="connsiteX8" fmla="*/ 139987 w 276436"/>
              <a:gd name="connsiteY8" fmla="*/ 582876 h 585102"/>
              <a:gd name="connsiteX9" fmla="*/ 18477 w 276436"/>
              <a:gd name="connsiteY9" fmla="*/ 481802 h 585102"/>
              <a:gd name="connsiteX10" fmla="*/ 8950 w 276436"/>
              <a:gd name="connsiteY10" fmla="*/ 279395 h 585102"/>
              <a:gd name="connsiteX11" fmla="*/ 101666 w 276436"/>
              <a:gd name="connsiteY11" fmla="*/ 114830 h 585102"/>
              <a:gd name="connsiteX12" fmla="*/ 232634 w 276436"/>
              <a:gd name="connsiteY12" fmla="*/ 0 h 585102"/>
              <a:gd name="connsiteX0" fmla="*/ 232634 w 276181"/>
              <a:gd name="connsiteY0" fmla="*/ 0 h 585102"/>
              <a:gd name="connsiteX1" fmla="*/ 256295 w 276181"/>
              <a:gd name="connsiteY1" fmla="*/ 49750 h 585102"/>
              <a:gd name="connsiteX2" fmla="*/ 156545 w 276181"/>
              <a:gd name="connsiteY2" fmla="*/ 139689 h 585102"/>
              <a:gd name="connsiteX3" fmla="*/ 104266 w 276181"/>
              <a:gd name="connsiteY3" fmla="*/ 285461 h 585102"/>
              <a:gd name="connsiteX4" fmla="*/ 182650 w 276181"/>
              <a:gd name="connsiteY4" fmla="*/ 296836 h 585102"/>
              <a:gd name="connsiteX5" fmla="*/ 234666 w 276181"/>
              <a:gd name="connsiteY5" fmla="*/ 329974 h 585102"/>
              <a:gd name="connsiteX6" fmla="*/ 275671 w 276181"/>
              <a:gd name="connsiteY6" fmla="*/ 407981 h 585102"/>
              <a:gd name="connsiteX7" fmla="*/ 249436 w 276181"/>
              <a:gd name="connsiteY7" fmla="*/ 540010 h 585102"/>
              <a:gd name="connsiteX8" fmla="*/ 139987 w 276181"/>
              <a:gd name="connsiteY8" fmla="*/ 582876 h 585102"/>
              <a:gd name="connsiteX9" fmla="*/ 18477 w 276181"/>
              <a:gd name="connsiteY9" fmla="*/ 481802 h 585102"/>
              <a:gd name="connsiteX10" fmla="*/ 8950 w 276181"/>
              <a:gd name="connsiteY10" fmla="*/ 279395 h 585102"/>
              <a:gd name="connsiteX11" fmla="*/ 101666 w 276181"/>
              <a:gd name="connsiteY11" fmla="*/ 114830 h 585102"/>
              <a:gd name="connsiteX12" fmla="*/ 232634 w 276181"/>
              <a:gd name="connsiteY12" fmla="*/ 0 h 585102"/>
              <a:gd name="connsiteX0" fmla="*/ 232634 w 276181"/>
              <a:gd name="connsiteY0" fmla="*/ 0 h 585102"/>
              <a:gd name="connsiteX1" fmla="*/ 256295 w 276181"/>
              <a:gd name="connsiteY1" fmla="*/ 49750 h 585102"/>
              <a:gd name="connsiteX2" fmla="*/ 156545 w 276181"/>
              <a:gd name="connsiteY2" fmla="*/ 139689 h 585102"/>
              <a:gd name="connsiteX3" fmla="*/ 104266 w 276181"/>
              <a:gd name="connsiteY3" fmla="*/ 285461 h 585102"/>
              <a:gd name="connsiteX4" fmla="*/ 175441 w 276181"/>
              <a:gd name="connsiteY4" fmla="*/ 296836 h 585102"/>
              <a:gd name="connsiteX5" fmla="*/ 234666 w 276181"/>
              <a:gd name="connsiteY5" fmla="*/ 329974 h 585102"/>
              <a:gd name="connsiteX6" fmla="*/ 275671 w 276181"/>
              <a:gd name="connsiteY6" fmla="*/ 407981 h 585102"/>
              <a:gd name="connsiteX7" fmla="*/ 249436 w 276181"/>
              <a:gd name="connsiteY7" fmla="*/ 540010 h 585102"/>
              <a:gd name="connsiteX8" fmla="*/ 139987 w 276181"/>
              <a:gd name="connsiteY8" fmla="*/ 582876 h 585102"/>
              <a:gd name="connsiteX9" fmla="*/ 18477 w 276181"/>
              <a:gd name="connsiteY9" fmla="*/ 481802 h 585102"/>
              <a:gd name="connsiteX10" fmla="*/ 8950 w 276181"/>
              <a:gd name="connsiteY10" fmla="*/ 279395 h 585102"/>
              <a:gd name="connsiteX11" fmla="*/ 101666 w 276181"/>
              <a:gd name="connsiteY11" fmla="*/ 114830 h 585102"/>
              <a:gd name="connsiteX12" fmla="*/ 232634 w 276181"/>
              <a:gd name="connsiteY12" fmla="*/ 0 h 585102"/>
              <a:gd name="connsiteX0" fmla="*/ 232634 w 275768"/>
              <a:gd name="connsiteY0" fmla="*/ 0 h 585102"/>
              <a:gd name="connsiteX1" fmla="*/ 256295 w 275768"/>
              <a:gd name="connsiteY1" fmla="*/ 49750 h 585102"/>
              <a:gd name="connsiteX2" fmla="*/ 156545 w 275768"/>
              <a:gd name="connsiteY2" fmla="*/ 139689 h 585102"/>
              <a:gd name="connsiteX3" fmla="*/ 104266 w 275768"/>
              <a:gd name="connsiteY3" fmla="*/ 285461 h 585102"/>
              <a:gd name="connsiteX4" fmla="*/ 175441 w 275768"/>
              <a:gd name="connsiteY4" fmla="*/ 296836 h 585102"/>
              <a:gd name="connsiteX5" fmla="*/ 244279 w 275768"/>
              <a:gd name="connsiteY5" fmla="*/ 324150 h 585102"/>
              <a:gd name="connsiteX6" fmla="*/ 275671 w 275768"/>
              <a:gd name="connsiteY6" fmla="*/ 407981 h 585102"/>
              <a:gd name="connsiteX7" fmla="*/ 249436 w 275768"/>
              <a:gd name="connsiteY7" fmla="*/ 540010 h 585102"/>
              <a:gd name="connsiteX8" fmla="*/ 139987 w 275768"/>
              <a:gd name="connsiteY8" fmla="*/ 582876 h 585102"/>
              <a:gd name="connsiteX9" fmla="*/ 18477 w 275768"/>
              <a:gd name="connsiteY9" fmla="*/ 481802 h 585102"/>
              <a:gd name="connsiteX10" fmla="*/ 8950 w 275768"/>
              <a:gd name="connsiteY10" fmla="*/ 279395 h 585102"/>
              <a:gd name="connsiteX11" fmla="*/ 101666 w 275768"/>
              <a:gd name="connsiteY11" fmla="*/ 114830 h 585102"/>
              <a:gd name="connsiteX12" fmla="*/ 232634 w 275768"/>
              <a:gd name="connsiteY12" fmla="*/ 0 h 585102"/>
              <a:gd name="connsiteX0" fmla="*/ 232634 w 278147"/>
              <a:gd name="connsiteY0" fmla="*/ 0 h 584786"/>
              <a:gd name="connsiteX1" fmla="*/ 256295 w 278147"/>
              <a:gd name="connsiteY1" fmla="*/ 49750 h 584786"/>
              <a:gd name="connsiteX2" fmla="*/ 156545 w 278147"/>
              <a:gd name="connsiteY2" fmla="*/ 139689 h 584786"/>
              <a:gd name="connsiteX3" fmla="*/ 104266 w 278147"/>
              <a:gd name="connsiteY3" fmla="*/ 285461 h 584786"/>
              <a:gd name="connsiteX4" fmla="*/ 175441 w 278147"/>
              <a:gd name="connsiteY4" fmla="*/ 296836 h 584786"/>
              <a:gd name="connsiteX5" fmla="*/ 244279 w 278147"/>
              <a:gd name="connsiteY5" fmla="*/ 324150 h 584786"/>
              <a:gd name="connsiteX6" fmla="*/ 278074 w 278147"/>
              <a:gd name="connsiteY6" fmla="*/ 442926 h 584786"/>
              <a:gd name="connsiteX7" fmla="*/ 249436 w 278147"/>
              <a:gd name="connsiteY7" fmla="*/ 540010 h 584786"/>
              <a:gd name="connsiteX8" fmla="*/ 139987 w 278147"/>
              <a:gd name="connsiteY8" fmla="*/ 582876 h 584786"/>
              <a:gd name="connsiteX9" fmla="*/ 18477 w 278147"/>
              <a:gd name="connsiteY9" fmla="*/ 481802 h 584786"/>
              <a:gd name="connsiteX10" fmla="*/ 8950 w 278147"/>
              <a:gd name="connsiteY10" fmla="*/ 279395 h 584786"/>
              <a:gd name="connsiteX11" fmla="*/ 101666 w 278147"/>
              <a:gd name="connsiteY11" fmla="*/ 114830 h 584786"/>
              <a:gd name="connsiteX12" fmla="*/ 232634 w 278147"/>
              <a:gd name="connsiteY12" fmla="*/ 0 h 584786"/>
              <a:gd name="connsiteX0" fmla="*/ 232634 w 282929"/>
              <a:gd name="connsiteY0" fmla="*/ 0 h 584959"/>
              <a:gd name="connsiteX1" fmla="*/ 256295 w 282929"/>
              <a:gd name="connsiteY1" fmla="*/ 49750 h 584959"/>
              <a:gd name="connsiteX2" fmla="*/ 156545 w 282929"/>
              <a:gd name="connsiteY2" fmla="*/ 139689 h 584959"/>
              <a:gd name="connsiteX3" fmla="*/ 104266 w 282929"/>
              <a:gd name="connsiteY3" fmla="*/ 285461 h 584959"/>
              <a:gd name="connsiteX4" fmla="*/ 175441 w 282929"/>
              <a:gd name="connsiteY4" fmla="*/ 296836 h 584959"/>
              <a:gd name="connsiteX5" fmla="*/ 244279 w 282929"/>
              <a:gd name="connsiteY5" fmla="*/ 324150 h 584959"/>
              <a:gd name="connsiteX6" fmla="*/ 282881 w 282929"/>
              <a:gd name="connsiteY6" fmla="*/ 422541 h 584959"/>
              <a:gd name="connsiteX7" fmla="*/ 249436 w 282929"/>
              <a:gd name="connsiteY7" fmla="*/ 540010 h 584959"/>
              <a:gd name="connsiteX8" fmla="*/ 139987 w 282929"/>
              <a:gd name="connsiteY8" fmla="*/ 582876 h 584959"/>
              <a:gd name="connsiteX9" fmla="*/ 18477 w 282929"/>
              <a:gd name="connsiteY9" fmla="*/ 481802 h 584959"/>
              <a:gd name="connsiteX10" fmla="*/ 8950 w 282929"/>
              <a:gd name="connsiteY10" fmla="*/ 279395 h 584959"/>
              <a:gd name="connsiteX11" fmla="*/ 101666 w 282929"/>
              <a:gd name="connsiteY11" fmla="*/ 114830 h 584959"/>
              <a:gd name="connsiteX12" fmla="*/ 232634 w 282929"/>
              <a:gd name="connsiteY12" fmla="*/ 0 h 584959"/>
              <a:gd name="connsiteX0" fmla="*/ 231361 w 281684"/>
              <a:gd name="connsiteY0" fmla="*/ 0 h 579465"/>
              <a:gd name="connsiteX1" fmla="*/ 255022 w 281684"/>
              <a:gd name="connsiteY1" fmla="*/ 49750 h 579465"/>
              <a:gd name="connsiteX2" fmla="*/ 155272 w 281684"/>
              <a:gd name="connsiteY2" fmla="*/ 139689 h 579465"/>
              <a:gd name="connsiteX3" fmla="*/ 102993 w 281684"/>
              <a:gd name="connsiteY3" fmla="*/ 285461 h 579465"/>
              <a:gd name="connsiteX4" fmla="*/ 174168 w 281684"/>
              <a:gd name="connsiteY4" fmla="*/ 296836 h 579465"/>
              <a:gd name="connsiteX5" fmla="*/ 243006 w 281684"/>
              <a:gd name="connsiteY5" fmla="*/ 324150 h 579465"/>
              <a:gd name="connsiteX6" fmla="*/ 281608 w 281684"/>
              <a:gd name="connsiteY6" fmla="*/ 422541 h 579465"/>
              <a:gd name="connsiteX7" fmla="*/ 248163 w 281684"/>
              <a:gd name="connsiteY7" fmla="*/ 540010 h 579465"/>
              <a:gd name="connsiteX8" fmla="*/ 112280 w 281684"/>
              <a:gd name="connsiteY8" fmla="*/ 577052 h 579465"/>
              <a:gd name="connsiteX9" fmla="*/ 17204 w 281684"/>
              <a:gd name="connsiteY9" fmla="*/ 481802 h 579465"/>
              <a:gd name="connsiteX10" fmla="*/ 7677 w 281684"/>
              <a:gd name="connsiteY10" fmla="*/ 279395 h 579465"/>
              <a:gd name="connsiteX11" fmla="*/ 100393 w 281684"/>
              <a:gd name="connsiteY11" fmla="*/ 114830 h 579465"/>
              <a:gd name="connsiteX12" fmla="*/ 231361 w 281684"/>
              <a:gd name="connsiteY12" fmla="*/ 0 h 579465"/>
              <a:gd name="connsiteX0" fmla="*/ 231361 w 281651"/>
              <a:gd name="connsiteY0" fmla="*/ 0 h 582412"/>
              <a:gd name="connsiteX1" fmla="*/ 255022 w 281651"/>
              <a:gd name="connsiteY1" fmla="*/ 49750 h 582412"/>
              <a:gd name="connsiteX2" fmla="*/ 155272 w 281651"/>
              <a:gd name="connsiteY2" fmla="*/ 139689 h 582412"/>
              <a:gd name="connsiteX3" fmla="*/ 102993 w 281651"/>
              <a:gd name="connsiteY3" fmla="*/ 285461 h 582412"/>
              <a:gd name="connsiteX4" fmla="*/ 174168 w 281651"/>
              <a:gd name="connsiteY4" fmla="*/ 296836 h 582412"/>
              <a:gd name="connsiteX5" fmla="*/ 243006 w 281651"/>
              <a:gd name="connsiteY5" fmla="*/ 324150 h 582412"/>
              <a:gd name="connsiteX6" fmla="*/ 281608 w 281651"/>
              <a:gd name="connsiteY6" fmla="*/ 422541 h 582412"/>
              <a:gd name="connsiteX7" fmla="*/ 236147 w 281651"/>
              <a:gd name="connsiteY7" fmla="*/ 554571 h 582412"/>
              <a:gd name="connsiteX8" fmla="*/ 112280 w 281651"/>
              <a:gd name="connsiteY8" fmla="*/ 577052 h 582412"/>
              <a:gd name="connsiteX9" fmla="*/ 17204 w 281651"/>
              <a:gd name="connsiteY9" fmla="*/ 481802 h 582412"/>
              <a:gd name="connsiteX10" fmla="*/ 7677 w 281651"/>
              <a:gd name="connsiteY10" fmla="*/ 279395 h 582412"/>
              <a:gd name="connsiteX11" fmla="*/ 100393 w 281651"/>
              <a:gd name="connsiteY11" fmla="*/ 114830 h 582412"/>
              <a:gd name="connsiteX12" fmla="*/ 231361 w 281651"/>
              <a:gd name="connsiteY12" fmla="*/ 0 h 582412"/>
              <a:gd name="connsiteX0" fmla="*/ 231361 w 281651"/>
              <a:gd name="connsiteY0" fmla="*/ 0 h 581824"/>
              <a:gd name="connsiteX1" fmla="*/ 255022 w 281651"/>
              <a:gd name="connsiteY1" fmla="*/ 49750 h 581824"/>
              <a:gd name="connsiteX2" fmla="*/ 155272 w 281651"/>
              <a:gd name="connsiteY2" fmla="*/ 139689 h 581824"/>
              <a:gd name="connsiteX3" fmla="*/ 102993 w 281651"/>
              <a:gd name="connsiteY3" fmla="*/ 285461 h 581824"/>
              <a:gd name="connsiteX4" fmla="*/ 174168 w 281651"/>
              <a:gd name="connsiteY4" fmla="*/ 296836 h 581824"/>
              <a:gd name="connsiteX5" fmla="*/ 243006 w 281651"/>
              <a:gd name="connsiteY5" fmla="*/ 324150 h 581824"/>
              <a:gd name="connsiteX6" fmla="*/ 281608 w 281651"/>
              <a:gd name="connsiteY6" fmla="*/ 442926 h 581824"/>
              <a:gd name="connsiteX7" fmla="*/ 236147 w 281651"/>
              <a:gd name="connsiteY7" fmla="*/ 554571 h 581824"/>
              <a:gd name="connsiteX8" fmla="*/ 112280 w 281651"/>
              <a:gd name="connsiteY8" fmla="*/ 577052 h 581824"/>
              <a:gd name="connsiteX9" fmla="*/ 17204 w 281651"/>
              <a:gd name="connsiteY9" fmla="*/ 481802 h 581824"/>
              <a:gd name="connsiteX10" fmla="*/ 7677 w 281651"/>
              <a:gd name="connsiteY10" fmla="*/ 279395 h 581824"/>
              <a:gd name="connsiteX11" fmla="*/ 100393 w 281651"/>
              <a:gd name="connsiteY11" fmla="*/ 114830 h 581824"/>
              <a:gd name="connsiteX12" fmla="*/ 231361 w 281651"/>
              <a:gd name="connsiteY12" fmla="*/ 0 h 581824"/>
              <a:gd name="connsiteX0" fmla="*/ 231361 w 282326"/>
              <a:gd name="connsiteY0" fmla="*/ 0 h 581824"/>
              <a:gd name="connsiteX1" fmla="*/ 255022 w 282326"/>
              <a:gd name="connsiteY1" fmla="*/ 49750 h 581824"/>
              <a:gd name="connsiteX2" fmla="*/ 155272 w 282326"/>
              <a:gd name="connsiteY2" fmla="*/ 139689 h 581824"/>
              <a:gd name="connsiteX3" fmla="*/ 102993 w 282326"/>
              <a:gd name="connsiteY3" fmla="*/ 285461 h 581824"/>
              <a:gd name="connsiteX4" fmla="*/ 174168 w 282326"/>
              <a:gd name="connsiteY4" fmla="*/ 296836 h 581824"/>
              <a:gd name="connsiteX5" fmla="*/ 257425 w 282326"/>
              <a:gd name="connsiteY5" fmla="*/ 335798 h 581824"/>
              <a:gd name="connsiteX6" fmla="*/ 281608 w 282326"/>
              <a:gd name="connsiteY6" fmla="*/ 442926 h 581824"/>
              <a:gd name="connsiteX7" fmla="*/ 236147 w 282326"/>
              <a:gd name="connsiteY7" fmla="*/ 554571 h 581824"/>
              <a:gd name="connsiteX8" fmla="*/ 112280 w 282326"/>
              <a:gd name="connsiteY8" fmla="*/ 577052 h 581824"/>
              <a:gd name="connsiteX9" fmla="*/ 17204 w 282326"/>
              <a:gd name="connsiteY9" fmla="*/ 481802 h 581824"/>
              <a:gd name="connsiteX10" fmla="*/ 7677 w 282326"/>
              <a:gd name="connsiteY10" fmla="*/ 279395 h 581824"/>
              <a:gd name="connsiteX11" fmla="*/ 100393 w 282326"/>
              <a:gd name="connsiteY11" fmla="*/ 114830 h 581824"/>
              <a:gd name="connsiteX12" fmla="*/ 231361 w 282326"/>
              <a:gd name="connsiteY12" fmla="*/ 0 h 581824"/>
              <a:gd name="connsiteX0" fmla="*/ 231361 w 281753"/>
              <a:gd name="connsiteY0" fmla="*/ 0 h 581824"/>
              <a:gd name="connsiteX1" fmla="*/ 255022 w 281753"/>
              <a:gd name="connsiteY1" fmla="*/ 49750 h 581824"/>
              <a:gd name="connsiteX2" fmla="*/ 155272 w 281753"/>
              <a:gd name="connsiteY2" fmla="*/ 139689 h 581824"/>
              <a:gd name="connsiteX3" fmla="*/ 102993 w 281753"/>
              <a:gd name="connsiteY3" fmla="*/ 285461 h 581824"/>
              <a:gd name="connsiteX4" fmla="*/ 174168 w 281753"/>
              <a:gd name="connsiteY4" fmla="*/ 296836 h 581824"/>
              <a:gd name="connsiteX5" fmla="*/ 247812 w 281753"/>
              <a:gd name="connsiteY5" fmla="*/ 335798 h 581824"/>
              <a:gd name="connsiteX6" fmla="*/ 281608 w 281753"/>
              <a:gd name="connsiteY6" fmla="*/ 442926 h 581824"/>
              <a:gd name="connsiteX7" fmla="*/ 236147 w 281753"/>
              <a:gd name="connsiteY7" fmla="*/ 554571 h 581824"/>
              <a:gd name="connsiteX8" fmla="*/ 112280 w 281753"/>
              <a:gd name="connsiteY8" fmla="*/ 577052 h 581824"/>
              <a:gd name="connsiteX9" fmla="*/ 17204 w 281753"/>
              <a:gd name="connsiteY9" fmla="*/ 481802 h 581824"/>
              <a:gd name="connsiteX10" fmla="*/ 7677 w 281753"/>
              <a:gd name="connsiteY10" fmla="*/ 279395 h 581824"/>
              <a:gd name="connsiteX11" fmla="*/ 100393 w 281753"/>
              <a:gd name="connsiteY11" fmla="*/ 114830 h 581824"/>
              <a:gd name="connsiteX12" fmla="*/ 231361 w 281753"/>
              <a:gd name="connsiteY12" fmla="*/ 0 h 581824"/>
              <a:gd name="connsiteX0" fmla="*/ 231361 w 281951"/>
              <a:gd name="connsiteY0" fmla="*/ 0 h 584567"/>
              <a:gd name="connsiteX1" fmla="*/ 255022 w 281951"/>
              <a:gd name="connsiteY1" fmla="*/ 49750 h 584567"/>
              <a:gd name="connsiteX2" fmla="*/ 155272 w 281951"/>
              <a:gd name="connsiteY2" fmla="*/ 139689 h 584567"/>
              <a:gd name="connsiteX3" fmla="*/ 102993 w 281951"/>
              <a:gd name="connsiteY3" fmla="*/ 285461 h 584567"/>
              <a:gd name="connsiteX4" fmla="*/ 174168 w 281951"/>
              <a:gd name="connsiteY4" fmla="*/ 296836 h 584567"/>
              <a:gd name="connsiteX5" fmla="*/ 247812 w 281951"/>
              <a:gd name="connsiteY5" fmla="*/ 335798 h 584567"/>
              <a:gd name="connsiteX6" fmla="*/ 281608 w 281951"/>
              <a:gd name="connsiteY6" fmla="*/ 442926 h 584567"/>
              <a:gd name="connsiteX7" fmla="*/ 228937 w 281951"/>
              <a:gd name="connsiteY7" fmla="*/ 563307 h 584567"/>
              <a:gd name="connsiteX8" fmla="*/ 112280 w 281951"/>
              <a:gd name="connsiteY8" fmla="*/ 577052 h 584567"/>
              <a:gd name="connsiteX9" fmla="*/ 17204 w 281951"/>
              <a:gd name="connsiteY9" fmla="*/ 481802 h 584567"/>
              <a:gd name="connsiteX10" fmla="*/ 7677 w 281951"/>
              <a:gd name="connsiteY10" fmla="*/ 279395 h 584567"/>
              <a:gd name="connsiteX11" fmla="*/ 100393 w 281951"/>
              <a:gd name="connsiteY11" fmla="*/ 114830 h 584567"/>
              <a:gd name="connsiteX12" fmla="*/ 231361 w 281951"/>
              <a:gd name="connsiteY12" fmla="*/ 0 h 584567"/>
              <a:gd name="connsiteX0" fmla="*/ 231361 w 281951"/>
              <a:gd name="connsiteY0" fmla="*/ 0 h 584567"/>
              <a:gd name="connsiteX1" fmla="*/ 255022 w 281951"/>
              <a:gd name="connsiteY1" fmla="*/ 49750 h 584567"/>
              <a:gd name="connsiteX2" fmla="*/ 155272 w 281951"/>
              <a:gd name="connsiteY2" fmla="*/ 148426 h 584567"/>
              <a:gd name="connsiteX3" fmla="*/ 102993 w 281951"/>
              <a:gd name="connsiteY3" fmla="*/ 285461 h 584567"/>
              <a:gd name="connsiteX4" fmla="*/ 174168 w 281951"/>
              <a:gd name="connsiteY4" fmla="*/ 296836 h 584567"/>
              <a:gd name="connsiteX5" fmla="*/ 247812 w 281951"/>
              <a:gd name="connsiteY5" fmla="*/ 335798 h 584567"/>
              <a:gd name="connsiteX6" fmla="*/ 281608 w 281951"/>
              <a:gd name="connsiteY6" fmla="*/ 442926 h 584567"/>
              <a:gd name="connsiteX7" fmla="*/ 228937 w 281951"/>
              <a:gd name="connsiteY7" fmla="*/ 563307 h 584567"/>
              <a:gd name="connsiteX8" fmla="*/ 112280 w 281951"/>
              <a:gd name="connsiteY8" fmla="*/ 577052 h 584567"/>
              <a:gd name="connsiteX9" fmla="*/ 17204 w 281951"/>
              <a:gd name="connsiteY9" fmla="*/ 481802 h 584567"/>
              <a:gd name="connsiteX10" fmla="*/ 7677 w 281951"/>
              <a:gd name="connsiteY10" fmla="*/ 279395 h 584567"/>
              <a:gd name="connsiteX11" fmla="*/ 100393 w 281951"/>
              <a:gd name="connsiteY11" fmla="*/ 114830 h 584567"/>
              <a:gd name="connsiteX12" fmla="*/ 231361 w 281951"/>
              <a:gd name="connsiteY12" fmla="*/ 0 h 584567"/>
              <a:gd name="connsiteX0" fmla="*/ 231361 w 274869"/>
              <a:gd name="connsiteY0" fmla="*/ 0 h 584567"/>
              <a:gd name="connsiteX1" fmla="*/ 255022 w 274869"/>
              <a:gd name="connsiteY1" fmla="*/ 49750 h 584567"/>
              <a:gd name="connsiteX2" fmla="*/ 155272 w 274869"/>
              <a:gd name="connsiteY2" fmla="*/ 148426 h 584567"/>
              <a:gd name="connsiteX3" fmla="*/ 102993 w 274869"/>
              <a:gd name="connsiteY3" fmla="*/ 285461 h 584567"/>
              <a:gd name="connsiteX4" fmla="*/ 174168 w 274869"/>
              <a:gd name="connsiteY4" fmla="*/ 296836 h 584567"/>
              <a:gd name="connsiteX5" fmla="*/ 247812 w 274869"/>
              <a:gd name="connsiteY5" fmla="*/ 335798 h 584567"/>
              <a:gd name="connsiteX6" fmla="*/ 274398 w 274869"/>
              <a:gd name="connsiteY6" fmla="*/ 442926 h 584567"/>
              <a:gd name="connsiteX7" fmla="*/ 228937 w 274869"/>
              <a:gd name="connsiteY7" fmla="*/ 563307 h 584567"/>
              <a:gd name="connsiteX8" fmla="*/ 112280 w 274869"/>
              <a:gd name="connsiteY8" fmla="*/ 577052 h 584567"/>
              <a:gd name="connsiteX9" fmla="*/ 17204 w 274869"/>
              <a:gd name="connsiteY9" fmla="*/ 481802 h 584567"/>
              <a:gd name="connsiteX10" fmla="*/ 7677 w 274869"/>
              <a:gd name="connsiteY10" fmla="*/ 279395 h 584567"/>
              <a:gd name="connsiteX11" fmla="*/ 100393 w 274869"/>
              <a:gd name="connsiteY11" fmla="*/ 114830 h 584567"/>
              <a:gd name="connsiteX12" fmla="*/ 231361 w 274869"/>
              <a:gd name="connsiteY12" fmla="*/ 0 h 584567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82115"/>
              <a:gd name="connsiteY0" fmla="*/ 0 h 582521"/>
              <a:gd name="connsiteX1" fmla="*/ 255022 w 282115"/>
              <a:gd name="connsiteY1" fmla="*/ 49750 h 582521"/>
              <a:gd name="connsiteX2" fmla="*/ 155272 w 282115"/>
              <a:gd name="connsiteY2" fmla="*/ 148426 h 582521"/>
              <a:gd name="connsiteX3" fmla="*/ 102993 w 282115"/>
              <a:gd name="connsiteY3" fmla="*/ 285461 h 582521"/>
              <a:gd name="connsiteX4" fmla="*/ 174168 w 282115"/>
              <a:gd name="connsiteY4" fmla="*/ 296836 h 582521"/>
              <a:gd name="connsiteX5" fmla="*/ 247812 w 282115"/>
              <a:gd name="connsiteY5" fmla="*/ 335798 h 582521"/>
              <a:gd name="connsiteX6" fmla="*/ 281608 w 282115"/>
              <a:gd name="connsiteY6" fmla="*/ 445838 h 582521"/>
              <a:gd name="connsiteX7" fmla="*/ 224131 w 282115"/>
              <a:gd name="connsiteY7" fmla="*/ 557483 h 582521"/>
              <a:gd name="connsiteX8" fmla="*/ 112280 w 282115"/>
              <a:gd name="connsiteY8" fmla="*/ 577052 h 582521"/>
              <a:gd name="connsiteX9" fmla="*/ 17204 w 282115"/>
              <a:gd name="connsiteY9" fmla="*/ 481802 h 582521"/>
              <a:gd name="connsiteX10" fmla="*/ 7677 w 282115"/>
              <a:gd name="connsiteY10" fmla="*/ 279395 h 582521"/>
              <a:gd name="connsiteX11" fmla="*/ 100393 w 282115"/>
              <a:gd name="connsiteY11" fmla="*/ 114830 h 582521"/>
              <a:gd name="connsiteX12" fmla="*/ 231361 w 282115"/>
              <a:gd name="connsiteY12" fmla="*/ 0 h 582521"/>
              <a:gd name="connsiteX0" fmla="*/ 231361 w 281951"/>
              <a:gd name="connsiteY0" fmla="*/ 0 h 584443"/>
              <a:gd name="connsiteX1" fmla="*/ 255022 w 281951"/>
              <a:gd name="connsiteY1" fmla="*/ 49750 h 584443"/>
              <a:gd name="connsiteX2" fmla="*/ 155272 w 281951"/>
              <a:gd name="connsiteY2" fmla="*/ 148426 h 584443"/>
              <a:gd name="connsiteX3" fmla="*/ 102993 w 281951"/>
              <a:gd name="connsiteY3" fmla="*/ 285461 h 584443"/>
              <a:gd name="connsiteX4" fmla="*/ 174168 w 281951"/>
              <a:gd name="connsiteY4" fmla="*/ 296836 h 584443"/>
              <a:gd name="connsiteX5" fmla="*/ 247812 w 281951"/>
              <a:gd name="connsiteY5" fmla="*/ 335798 h 584443"/>
              <a:gd name="connsiteX6" fmla="*/ 281608 w 281951"/>
              <a:gd name="connsiteY6" fmla="*/ 445838 h 584443"/>
              <a:gd name="connsiteX7" fmla="*/ 228937 w 281951"/>
              <a:gd name="connsiteY7" fmla="*/ 563307 h 584443"/>
              <a:gd name="connsiteX8" fmla="*/ 112280 w 281951"/>
              <a:gd name="connsiteY8" fmla="*/ 577052 h 584443"/>
              <a:gd name="connsiteX9" fmla="*/ 17204 w 281951"/>
              <a:gd name="connsiteY9" fmla="*/ 481802 h 584443"/>
              <a:gd name="connsiteX10" fmla="*/ 7677 w 281951"/>
              <a:gd name="connsiteY10" fmla="*/ 279395 h 584443"/>
              <a:gd name="connsiteX11" fmla="*/ 100393 w 281951"/>
              <a:gd name="connsiteY11" fmla="*/ 114830 h 584443"/>
              <a:gd name="connsiteX12" fmla="*/ 231361 w 281951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55272 w 279582"/>
              <a:gd name="connsiteY2" fmla="*/ 148426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55272 w 279582"/>
              <a:gd name="connsiteY2" fmla="*/ 148426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62481 w 279582"/>
              <a:gd name="connsiteY2" fmla="*/ 142601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361 w 279582"/>
              <a:gd name="connsiteY0" fmla="*/ 0 h 584443"/>
              <a:gd name="connsiteX1" fmla="*/ 255022 w 279582"/>
              <a:gd name="connsiteY1" fmla="*/ 49750 h 584443"/>
              <a:gd name="connsiteX2" fmla="*/ 162481 w 279582"/>
              <a:gd name="connsiteY2" fmla="*/ 142601 h 584443"/>
              <a:gd name="connsiteX3" fmla="*/ 102993 w 279582"/>
              <a:gd name="connsiteY3" fmla="*/ 285461 h 584443"/>
              <a:gd name="connsiteX4" fmla="*/ 174168 w 279582"/>
              <a:gd name="connsiteY4" fmla="*/ 296836 h 584443"/>
              <a:gd name="connsiteX5" fmla="*/ 247812 w 279582"/>
              <a:gd name="connsiteY5" fmla="*/ 335798 h 584443"/>
              <a:gd name="connsiteX6" fmla="*/ 279205 w 279582"/>
              <a:gd name="connsiteY6" fmla="*/ 445838 h 584443"/>
              <a:gd name="connsiteX7" fmla="*/ 228937 w 279582"/>
              <a:gd name="connsiteY7" fmla="*/ 563307 h 584443"/>
              <a:gd name="connsiteX8" fmla="*/ 112280 w 279582"/>
              <a:gd name="connsiteY8" fmla="*/ 577052 h 584443"/>
              <a:gd name="connsiteX9" fmla="*/ 17204 w 279582"/>
              <a:gd name="connsiteY9" fmla="*/ 481802 h 584443"/>
              <a:gd name="connsiteX10" fmla="*/ 7677 w 279582"/>
              <a:gd name="connsiteY10" fmla="*/ 279395 h 584443"/>
              <a:gd name="connsiteX11" fmla="*/ 100393 w 279582"/>
              <a:gd name="connsiteY11" fmla="*/ 114830 h 584443"/>
              <a:gd name="connsiteX12" fmla="*/ 231361 w 279582"/>
              <a:gd name="connsiteY12" fmla="*/ 0 h 584443"/>
              <a:gd name="connsiteX0" fmla="*/ 231791 w 280012"/>
              <a:gd name="connsiteY0" fmla="*/ 0 h 584443"/>
              <a:gd name="connsiteX1" fmla="*/ 255452 w 280012"/>
              <a:gd name="connsiteY1" fmla="*/ 49750 h 584443"/>
              <a:gd name="connsiteX2" fmla="*/ 162911 w 280012"/>
              <a:gd name="connsiteY2" fmla="*/ 142601 h 584443"/>
              <a:gd name="connsiteX3" fmla="*/ 103423 w 280012"/>
              <a:gd name="connsiteY3" fmla="*/ 285461 h 584443"/>
              <a:gd name="connsiteX4" fmla="*/ 174598 w 280012"/>
              <a:gd name="connsiteY4" fmla="*/ 296836 h 584443"/>
              <a:gd name="connsiteX5" fmla="*/ 248242 w 280012"/>
              <a:gd name="connsiteY5" fmla="*/ 335798 h 584443"/>
              <a:gd name="connsiteX6" fmla="*/ 279635 w 280012"/>
              <a:gd name="connsiteY6" fmla="*/ 445838 h 584443"/>
              <a:gd name="connsiteX7" fmla="*/ 229367 w 280012"/>
              <a:gd name="connsiteY7" fmla="*/ 563307 h 584443"/>
              <a:gd name="connsiteX8" fmla="*/ 112710 w 280012"/>
              <a:gd name="connsiteY8" fmla="*/ 577052 h 584443"/>
              <a:gd name="connsiteX9" fmla="*/ 17634 w 280012"/>
              <a:gd name="connsiteY9" fmla="*/ 481802 h 584443"/>
              <a:gd name="connsiteX10" fmla="*/ 8107 w 280012"/>
              <a:gd name="connsiteY10" fmla="*/ 279395 h 584443"/>
              <a:gd name="connsiteX11" fmla="*/ 106719 w 280012"/>
              <a:gd name="connsiteY11" fmla="*/ 105305 h 584443"/>
              <a:gd name="connsiteX12" fmla="*/ 231791 w 280012"/>
              <a:gd name="connsiteY12" fmla="*/ 0 h 584443"/>
              <a:gd name="connsiteX0" fmla="*/ 231791 w 279990"/>
              <a:gd name="connsiteY0" fmla="*/ 0 h 584443"/>
              <a:gd name="connsiteX1" fmla="*/ 255452 w 279990"/>
              <a:gd name="connsiteY1" fmla="*/ 49750 h 584443"/>
              <a:gd name="connsiteX2" fmla="*/ 162911 w 279990"/>
              <a:gd name="connsiteY2" fmla="*/ 142601 h 584443"/>
              <a:gd name="connsiteX3" fmla="*/ 103423 w 279990"/>
              <a:gd name="connsiteY3" fmla="*/ 285461 h 584443"/>
              <a:gd name="connsiteX4" fmla="*/ 182458 w 279990"/>
              <a:gd name="connsiteY4" fmla="*/ 292074 h 584443"/>
              <a:gd name="connsiteX5" fmla="*/ 248242 w 279990"/>
              <a:gd name="connsiteY5" fmla="*/ 335798 h 584443"/>
              <a:gd name="connsiteX6" fmla="*/ 279635 w 279990"/>
              <a:gd name="connsiteY6" fmla="*/ 445838 h 584443"/>
              <a:gd name="connsiteX7" fmla="*/ 229367 w 279990"/>
              <a:gd name="connsiteY7" fmla="*/ 563307 h 584443"/>
              <a:gd name="connsiteX8" fmla="*/ 112710 w 279990"/>
              <a:gd name="connsiteY8" fmla="*/ 577052 h 584443"/>
              <a:gd name="connsiteX9" fmla="*/ 17634 w 279990"/>
              <a:gd name="connsiteY9" fmla="*/ 481802 h 584443"/>
              <a:gd name="connsiteX10" fmla="*/ 8107 w 279990"/>
              <a:gd name="connsiteY10" fmla="*/ 279395 h 584443"/>
              <a:gd name="connsiteX11" fmla="*/ 106719 w 279990"/>
              <a:gd name="connsiteY11" fmla="*/ 105305 h 584443"/>
              <a:gd name="connsiteX12" fmla="*/ 231791 w 279990"/>
              <a:gd name="connsiteY12" fmla="*/ 0 h 584443"/>
              <a:gd name="connsiteX0" fmla="*/ 231791 w 279990"/>
              <a:gd name="connsiteY0" fmla="*/ 0 h 584443"/>
              <a:gd name="connsiteX1" fmla="*/ 255452 w 279990"/>
              <a:gd name="connsiteY1" fmla="*/ 49750 h 584443"/>
              <a:gd name="connsiteX2" fmla="*/ 162911 w 279990"/>
              <a:gd name="connsiteY2" fmla="*/ 142601 h 584443"/>
              <a:gd name="connsiteX3" fmla="*/ 103423 w 279990"/>
              <a:gd name="connsiteY3" fmla="*/ 285461 h 584443"/>
              <a:gd name="connsiteX4" fmla="*/ 182458 w 279990"/>
              <a:gd name="connsiteY4" fmla="*/ 292074 h 584443"/>
              <a:gd name="connsiteX5" fmla="*/ 248242 w 279990"/>
              <a:gd name="connsiteY5" fmla="*/ 335798 h 584443"/>
              <a:gd name="connsiteX6" fmla="*/ 279635 w 279990"/>
              <a:gd name="connsiteY6" fmla="*/ 445838 h 584443"/>
              <a:gd name="connsiteX7" fmla="*/ 229367 w 279990"/>
              <a:gd name="connsiteY7" fmla="*/ 563307 h 584443"/>
              <a:gd name="connsiteX8" fmla="*/ 112710 w 279990"/>
              <a:gd name="connsiteY8" fmla="*/ 577052 h 584443"/>
              <a:gd name="connsiteX9" fmla="*/ 17634 w 279990"/>
              <a:gd name="connsiteY9" fmla="*/ 481802 h 584443"/>
              <a:gd name="connsiteX10" fmla="*/ 8107 w 279990"/>
              <a:gd name="connsiteY10" fmla="*/ 279395 h 584443"/>
              <a:gd name="connsiteX11" fmla="*/ 106719 w 279990"/>
              <a:gd name="connsiteY11" fmla="*/ 105305 h 584443"/>
              <a:gd name="connsiteX12" fmla="*/ 231791 w 279990"/>
              <a:gd name="connsiteY12" fmla="*/ 0 h 58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990" h="584443">
                <a:moveTo>
                  <a:pt x="231791" y="0"/>
                </a:moveTo>
                <a:lnTo>
                  <a:pt x="255452" y="49750"/>
                </a:lnTo>
                <a:cubicBezTo>
                  <a:pt x="226567" y="75536"/>
                  <a:pt x="195459" y="100404"/>
                  <a:pt x="162911" y="142601"/>
                </a:cubicBezTo>
                <a:cubicBezTo>
                  <a:pt x="130363" y="184798"/>
                  <a:pt x="82389" y="235455"/>
                  <a:pt x="103423" y="285461"/>
                </a:cubicBezTo>
                <a:cubicBezTo>
                  <a:pt x="107789" y="313762"/>
                  <a:pt x="158321" y="283684"/>
                  <a:pt x="182458" y="292074"/>
                </a:cubicBezTo>
                <a:cubicBezTo>
                  <a:pt x="206595" y="300464"/>
                  <a:pt x="232046" y="310171"/>
                  <a:pt x="248242" y="335798"/>
                </a:cubicBezTo>
                <a:cubicBezTo>
                  <a:pt x="264438" y="361425"/>
                  <a:pt x="282781" y="407920"/>
                  <a:pt x="279635" y="445838"/>
                </a:cubicBezTo>
                <a:cubicBezTo>
                  <a:pt x="276489" y="483756"/>
                  <a:pt x="257188" y="541438"/>
                  <a:pt x="229367" y="563307"/>
                </a:cubicBezTo>
                <a:cubicBezTo>
                  <a:pt x="201546" y="585176"/>
                  <a:pt x="147999" y="590636"/>
                  <a:pt x="112710" y="577052"/>
                </a:cubicBezTo>
                <a:cubicBezTo>
                  <a:pt x="77421" y="563468"/>
                  <a:pt x="35068" y="531412"/>
                  <a:pt x="17634" y="481802"/>
                </a:cubicBezTo>
                <a:cubicBezTo>
                  <a:pt x="200" y="432193"/>
                  <a:pt x="-6740" y="342144"/>
                  <a:pt x="8107" y="279395"/>
                </a:cubicBezTo>
                <a:cubicBezTo>
                  <a:pt x="22954" y="216646"/>
                  <a:pt x="69438" y="151871"/>
                  <a:pt x="106719" y="105305"/>
                </a:cubicBezTo>
                <a:cubicBezTo>
                  <a:pt x="144000" y="58739"/>
                  <a:pt x="182240" y="35719"/>
                  <a:pt x="231791" y="0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txBody>
          <a:bodyPr anchor="b"/>
          <a:lstStyle>
            <a:lvl1pPr marL="0" indent="0">
              <a:buNone/>
              <a:defRPr sz="5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A5C6B-469D-4BFC-A2F3-6F35A19786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68B9E-C697-456C-A156-2E4A105D6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0B35C5A-8955-46CA-A798-017DF8572D7F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4">
            <a:extLst>
              <a:ext uri="{FF2B5EF4-FFF2-40B4-BE49-F238E27FC236}">
                <a16:creationId xmlns:a16="http://schemas.microsoft.com/office/drawing/2014/main" id="{3D2FB741-89CC-472D-930A-568AE0C1AE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6E4E003-6788-4BE4-8681-DD7023CF01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403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425FC77-128F-4065-A017-B72C52DCB5FF}"/>
              </a:ext>
            </a:extLst>
          </p:cNvPr>
          <p:cNvGrpSpPr/>
          <p:nvPr userDrawn="1"/>
        </p:nvGrpSpPr>
        <p:grpSpPr bwMode="gray">
          <a:xfrm>
            <a:off x="4274875" y="2539959"/>
            <a:ext cx="2261616" cy="3120177"/>
            <a:chOff x="5903977" y="2539959"/>
            <a:chExt cx="2261616" cy="3120177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7E1FC4D-B6F5-4242-98DD-5B83854FFA82}"/>
                </a:ext>
              </a:extLst>
            </p:cNvPr>
            <p:cNvSpPr/>
            <p:nvPr/>
          </p:nvSpPr>
          <p:spPr bwMode="gray">
            <a:xfrm rot="12459699">
              <a:off x="6062473" y="4572000"/>
              <a:ext cx="429768" cy="1088136"/>
            </a:xfrm>
            <a:prstGeom prst="triangl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475FC15-1CB6-41BC-8023-524AA0DBCCD4}"/>
                </a:ext>
              </a:extLst>
            </p:cNvPr>
            <p:cNvSpPr/>
            <p:nvPr/>
          </p:nvSpPr>
          <p:spPr bwMode="gray">
            <a:xfrm>
              <a:off x="5903977" y="2539959"/>
              <a:ext cx="2261616" cy="2282655"/>
            </a:xfrm>
            <a:prstGeom prst="ellipse">
              <a:avLst/>
            </a:prstGeom>
            <a:gradFill flip="none" rotWithShape="1">
              <a:gsLst>
                <a:gs pos="12000">
                  <a:srgbClr val="25408F"/>
                </a:gs>
                <a:gs pos="52000">
                  <a:srgbClr val="116FB5"/>
                </a:gs>
                <a:gs pos="86000">
                  <a:srgbClr val="0098D6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/>
                <a:t>A</a:t>
              </a:r>
            </a:p>
          </p:txBody>
        </p:sp>
      </p:grpSp>
      <p:sp>
        <p:nvSpPr>
          <p:cNvPr id="13" name="Rounded Rectangular Callout 6">
            <a:extLst>
              <a:ext uri="{FF2B5EF4-FFF2-40B4-BE49-F238E27FC236}">
                <a16:creationId xmlns:a16="http://schemas.microsoft.com/office/drawing/2014/main" id="{B707B309-4700-44F3-8098-40F2610D6573}"/>
              </a:ext>
            </a:extLst>
          </p:cNvPr>
          <p:cNvSpPr/>
          <p:nvPr userDrawn="1"/>
        </p:nvSpPr>
        <p:spPr bwMode="gray">
          <a:xfrm>
            <a:off x="2183946" y="2307336"/>
            <a:ext cx="2388054" cy="2090928"/>
          </a:xfrm>
          <a:prstGeom prst="wedgeRoundRectCallout">
            <a:avLst>
              <a:gd name="adj1" fmla="val 38671"/>
              <a:gd name="adj2" fmla="val 80463"/>
              <a:gd name="adj3" fmla="val 16667"/>
            </a:avLst>
          </a:prstGeom>
          <a:gradFill flip="none" rotWithShape="1">
            <a:gsLst>
              <a:gs pos="15000">
                <a:schemeClr val="accent3">
                  <a:lumMod val="50000"/>
                </a:schemeClr>
              </a:gs>
              <a:gs pos="61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lt1"/>
                </a:solidFill>
              </a:rPr>
              <a:t>Q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F5C9D-1E27-4A30-B852-616FC869F6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5AE27-AFA7-4219-8010-81DDB71EB7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808746-08F2-4ADB-8BE3-BE79EFC40F27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54">
            <a:extLst>
              <a:ext uri="{FF2B5EF4-FFF2-40B4-BE49-F238E27FC236}">
                <a16:creationId xmlns:a16="http://schemas.microsoft.com/office/drawing/2014/main" id="{C5495966-7B48-428A-BC76-F64E25D036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2CD178-988D-46C2-911E-5EE2EAD3C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936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D6C0F-0950-4779-B196-C6CD4CE7FE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27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600F6-F769-439D-AE8F-72AAC4378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6A546-A9B8-4846-8556-E7E95C2FCE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FCD9E-870C-4EAE-A8F3-DDAF9F967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6695CB-09FF-4463-ABE0-0A1DDBE86DC9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4">
            <a:extLst>
              <a:ext uri="{FF2B5EF4-FFF2-40B4-BE49-F238E27FC236}">
                <a16:creationId xmlns:a16="http://schemas.microsoft.com/office/drawing/2014/main" id="{D649DFFA-E47E-485F-911C-8B7C3821A6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F20A781-DB6A-483E-BE50-9F117882E8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44BAA2-9B9B-4BF1-8D07-681EE5AE4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9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600F6-F769-439D-AE8F-72AAC4378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3" y="1267446"/>
            <a:ext cx="8412480" cy="43427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BBA9C2F-F972-4679-832F-4359E2B29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5715000"/>
            <a:ext cx="8229600" cy="457200"/>
          </a:xfrm>
          <a:prstGeom prst="roundRect">
            <a:avLst>
              <a:gd name="adj" fmla="val 18421"/>
            </a:avLst>
          </a:prstGeom>
          <a:ln>
            <a:solidFill>
              <a:schemeClr val="accent3"/>
            </a:solidFill>
          </a:ln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32C0D-0CBC-4ADC-A343-88F09EB01B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D1A85-6AFD-4F46-8659-2151BA570E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3E97F6-3D39-4A39-A8AC-470B8CA75E84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4">
            <a:extLst>
              <a:ext uri="{FF2B5EF4-FFF2-40B4-BE49-F238E27FC236}">
                <a16:creationId xmlns:a16="http://schemas.microsoft.com/office/drawing/2014/main" id="{6EA52CF9-2559-4EDE-AAD4-CACCBD0E3E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39D6410-96B4-4E5E-8134-8F6F582F80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85B22D-FB93-407A-96AF-FA59DD304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00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950F-8B8E-4182-A16F-910D539D9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713" y="1271016"/>
            <a:ext cx="4114800" cy="49011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909EE-AC78-4CEF-BFA9-DF27FECE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2488" y="1271016"/>
            <a:ext cx="4114800" cy="49011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B55B6-A26D-44DE-9B01-699F32D3ED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141ED-3CCE-4F46-9454-952A10B722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0F218EA-A7F3-4DAE-8AC0-A02CB1267E46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4">
            <a:extLst>
              <a:ext uri="{FF2B5EF4-FFF2-40B4-BE49-F238E27FC236}">
                <a16:creationId xmlns:a16="http://schemas.microsoft.com/office/drawing/2014/main" id="{4021CF87-F354-45A9-A191-85BF229056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40BD68-56B5-441C-8E08-0A431ED0B9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E5429B-F71A-445F-AB11-0136A66B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26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950F-8B8E-4182-A16F-910D539D9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713" y="1271016"/>
            <a:ext cx="4114800" cy="4343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909EE-AC78-4CEF-BFA9-DF27FECE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2488" y="1271016"/>
            <a:ext cx="4114800" cy="4343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5C8A87-B73A-456F-88CA-BB902F35F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5715000"/>
            <a:ext cx="8229600" cy="457200"/>
          </a:xfrm>
          <a:prstGeom prst="roundRect">
            <a:avLst>
              <a:gd name="adj" fmla="val 18421"/>
            </a:avLst>
          </a:prstGeom>
          <a:ln>
            <a:solidFill>
              <a:schemeClr val="accent3"/>
            </a:solidFill>
          </a:ln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91CE8-CB61-4393-B520-717EAAF20E4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9203-1E45-4E11-A925-8F873C95FF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D6B1BD8-D346-4FF0-9452-3EFFBB9E05C6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4">
            <a:extLst>
              <a:ext uri="{FF2B5EF4-FFF2-40B4-BE49-F238E27FC236}">
                <a16:creationId xmlns:a16="http://schemas.microsoft.com/office/drawing/2014/main" id="{6EC9753E-9798-4AAC-AB3E-623C2A28F6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888365C-CC54-40CC-9AB7-102C8DE3BB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D5E03A1-AF56-4207-981E-D019DE4C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342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950F-8B8E-4182-A16F-910D539D9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713" y="1271016"/>
            <a:ext cx="2697480" cy="49011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909EE-AC78-4CEF-BFA9-DF27FECE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23260" y="1271016"/>
            <a:ext cx="2697480" cy="49011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19D58EB-1107-4175-AD20-6DD10E9522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79808" y="1271016"/>
            <a:ext cx="2697480" cy="49011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F6DC3-A879-4358-B3C0-ED380C5CBF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0BA03-FBAD-42DF-9664-5AD74B9B15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03F5A-C2A6-43DF-9C83-01ECD40F1DD3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54">
            <a:extLst>
              <a:ext uri="{FF2B5EF4-FFF2-40B4-BE49-F238E27FC236}">
                <a16:creationId xmlns:a16="http://schemas.microsoft.com/office/drawing/2014/main" id="{E69ED58F-7C2D-40E1-97ED-CD90D0B3B6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90EC8E6-B892-4580-9629-C164361C1E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2AF1ED5-8127-498A-8696-38F79BE7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43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950F-8B8E-4182-A16F-910D539D9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713" y="1271016"/>
            <a:ext cx="2697480" cy="4343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909EE-AC78-4CEF-BFA9-DF27FECE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23260" y="1271016"/>
            <a:ext cx="2697480" cy="4343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19D58EB-1107-4175-AD20-6DD10E9522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79808" y="1271016"/>
            <a:ext cx="2697480" cy="4343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CBE1EA-3AC3-49AF-80EF-578D5B644D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5715000"/>
            <a:ext cx="8229600" cy="457200"/>
          </a:xfrm>
          <a:prstGeom prst="roundRect">
            <a:avLst>
              <a:gd name="adj" fmla="val 18421"/>
            </a:avLst>
          </a:prstGeom>
          <a:ln>
            <a:solidFill>
              <a:schemeClr val="accent3"/>
            </a:solidFill>
          </a:ln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CF5DCB-BDB8-47B2-A500-B43B350C81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1A3D96-5780-40F7-A7B4-A21E1CBA2A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B55B040-99BF-4EF2-A44E-5B78082DB12A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4">
            <a:extLst>
              <a:ext uri="{FF2B5EF4-FFF2-40B4-BE49-F238E27FC236}">
                <a16:creationId xmlns:a16="http://schemas.microsoft.com/office/drawing/2014/main" id="{75FD213C-3463-4352-ADCD-A68ED2CDEB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9215E1-9F0D-47A9-A59E-3ABB186C7B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B2701D6-7B35-4C37-8CF7-3259D0C9C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36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950F-8B8E-4182-A16F-910D539D9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713" y="1271016"/>
            <a:ext cx="4114800" cy="23774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909EE-AC78-4CEF-BFA9-DF27FECE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2488" y="1271016"/>
            <a:ext cx="4114800" cy="23774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881664-4712-4048-AC58-8D5A691D9A0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6713" y="3790950"/>
            <a:ext cx="4114800" cy="23774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6E1FE72-F59D-4BD3-8CC3-6CF7F5C4227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62488" y="3790950"/>
            <a:ext cx="4114800" cy="23774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126E7-1128-4CF3-9FAA-8609C535F7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Use Footer to add Event Name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14549-971E-4F52-BB25-40EF5CF99A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72182-6040-4409-9BB5-0D25CDD752BB}"/>
              </a:ext>
            </a:extLst>
          </p:cNvPr>
          <p:cNvSpPr/>
          <p:nvPr userDrawn="1"/>
        </p:nvSpPr>
        <p:spPr>
          <a:xfrm>
            <a:off x="0" y="0"/>
            <a:ext cx="7295103" cy="427055"/>
          </a:xfrm>
          <a:custGeom>
            <a:avLst/>
            <a:gdLst>
              <a:gd name="connsiteX0" fmla="*/ 5843116 w 7295103"/>
              <a:gd name="connsiteY0" fmla="*/ 427055 h 427055"/>
              <a:gd name="connsiteX1" fmla="*/ 0 w 7295103"/>
              <a:gd name="connsiteY1" fmla="*/ 427055 h 427055"/>
              <a:gd name="connsiteX2" fmla="*/ 0 w 7295103"/>
              <a:gd name="connsiteY2" fmla="*/ 0 h 427055"/>
              <a:gd name="connsiteX3" fmla="*/ 7295103 w 7295103"/>
              <a:gd name="connsiteY3" fmla="*/ 0 h 427055"/>
              <a:gd name="connsiteX4" fmla="*/ 5843116 w 7295103"/>
              <a:gd name="connsiteY4" fmla="*/ 427055 h 42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103" h="427055">
                <a:moveTo>
                  <a:pt x="5843116" y="427055"/>
                </a:moveTo>
                <a:lnTo>
                  <a:pt x="0" y="427055"/>
                </a:lnTo>
                <a:lnTo>
                  <a:pt x="0" y="0"/>
                </a:lnTo>
                <a:lnTo>
                  <a:pt x="7295103" y="0"/>
                </a:lnTo>
                <a:lnTo>
                  <a:pt x="5843116" y="4270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4">
            <a:extLst>
              <a:ext uri="{FF2B5EF4-FFF2-40B4-BE49-F238E27FC236}">
                <a16:creationId xmlns:a16="http://schemas.microsoft.com/office/drawing/2014/main" id="{8DE2804E-7267-4CF0-A96C-3D81C1FA74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713" y="0"/>
            <a:ext cx="5580062" cy="40576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701D679-0A8D-4D39-A774-32B2F7A87A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6713" y="6191054"/>
            <a:ext cx="8412480" cy="3238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26BF49-D2F1-41BC-AA6B-AC9A1272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59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B92CD8-C73C-49C2-823C-D5E430D94B8D}"/>
              </a:ext>
            </a:extLst>
          </p:cNvPr>
          <p:cNvSpPr/>
          <p:nvPr userDrawn="1"/>
        </p:nvSpPr>
        <p:spPr>
          <a:xfrm>
            <a:off x="0" y="6476214"/>
            <a:ext cx="9144000" cy="38178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4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5E19-378D-4CF9-970A-B9ACDD8A5CC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66713" y="566928"/>
            <a:ext cx="68580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E3794-67D6-47B3-97BD-4402489DBF5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66714" y="1267446"/>
            <a:ext cx="8410574" cy="4904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B1E1C-BA1B-49D5-A665-4A50C6CBB2A8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 bwMode="black">
          <a:xfrm>
            <a:off x="8283922" y="6528816"/>
            <a:ext cx="4933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F33EA07-9897-48D0-83D1-77E6B61918E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2FA343-A981-42A9-B041-595CEE92453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7358778" y="253495"/>
            <a:ext cx="1328022" cy="46013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CFB41-4258-4B5C-8D74-91664F473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" y="6483096"/>
            <a:ext cx="5577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Use Footer to add Event Name</a:t>
            </a:r>
          </a:p>
        </p:txBody>
      </p:sp>
    </p:spTree>
    <p:custDataLst>
      <p:tags r:id="rId24"/>
    </p:custDataLst>
    <p:extLst>
      <p:ext uri="{BB962C8B-B14F-4D97-AF65-F5344CB8AC3E}">
        <p14:creationId xmlns:p14="http://schemas.microsoft.com/office/powerpoint/2010/main" val="267939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76" r:id="rId4"/>
    <p:sldLayoutId id="2147483652" r:id="rId5"/>
    <p:sldLayoutId id="2147483677" r:id="rId6"/>
    <p:sldLayoutId id="2147483666" r:id="rId7"/>
    <p:sldLayoutId id="2147483679" r:id="rId8"/>
    <p:sldLayoutId id="2147483667" r:id="rId9"/>
    <p:sldLayoutId id="2147483680" r:id="rId10"/>
    <p:sldLayoutId id="2147483654" r:id="rId11"/>
    <p:sldLayoutId id="2147483678" r:id="rId12"/>
    <p:sldLayoutId id="2147483685" r:id="rId13"/>
    <p:sldLayoutId id="2147483684" r:id="rId14"/>
    <p:sldLayoutId id="2147483686" r:id="rId15"/>
    <p:sldLayoutId id="2147483683" r:id="rId16"/>
    <p:sldLayoutId id="2147483689" r:id="rId17"/>
    <p:sldLayoutId id="2147483688" r:id="rId18"/>
    <p:sldLayoutId id="2147483687" r:id="rId19"/>
    <p:sldLayoutId id="2147483657" r:id="rId20"/>
    <p:sldLayoutId id="2147483674" r:id="rId21"/>
    <p:sldLayoutId id="2147483655" r:id="rId2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b="1" kern="1200">
          <a:solidFill>
            <a:srgbClr val="0098D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31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pos="5472" userDrawn="1">
          <p15:clr>
            <a:srgbClr val="F26B43"/>
          </p15:clr>
        </p15:guide>
        <p15:guide id="6" pos="5529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  <p15:guide id="8" orient="horz" pos="8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2E423-7633-46E4-B596-1BC88F389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713" y="6172200"/>
            <a:ext cx="6675120" cy="401638"/>
          </a:xfrm>
        </p:spPr>
        <p:txBody>
          <a:bodyPr/>
          <a:lstStyle/>
          <a:p>
            <a:r>
              <a:rPr lang="en-US" dirty="0"/>
              <a:t>Eden Prairie – </a:t>
            </a:r>
            <a:r>
              <a:rPr lang="en-US" dirty="0" err="1"/>
              <a:t>Edenbrook</a:t>
            </a:r>
            <a:r>
              <a:rPr lang="en-US" dirty="0"/>
              <a:t> Conservation Area Neighborhood</a:t>
            </a:r>
          </a:p>
          <a:p>
            <a:r>
              <a:rPr lang="en-US" dirty="0"/>
              <a:t>March 24,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29BB1-E4FD-4FD7-A48A-448CD08CEA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6713" y="497977"/>
            <a:ext cx="7881613" cy="548640"/>
          </a:xfrm>
        </p:spPr>
        <p:txBody>
          <a:bodyPr/>
          <a:lstStyle/>
          <a:p>
            <a:r>
              <a:rPr lang="en-US" dirty="0"/>
              <a:t>Focusing on our core utility businesses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66713" y="945222"/>
            <a:ext cx="6249843" cy="1191803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CenterPoint Energy</a:t>
            </a:r>
            <a:br>
              <a:rPr lang="en-US" dirty="0"/>
            </a:br>
            <a:r>
              <a:rPr lang="en-US" dirty="0"/>
              <a:t>2022 Construction Activity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4521" y="2580871"/>
            <a:ext cx="4206240" cy="365760"/>
          </a:xfrm>
        </p:spPr>
        <p:txBody>
          <a:bodyPr/>
          <a:lstStyle/>
          <a:p>
            <a:r>
              <a:rPr lang="en-US" dirty="0"/>
              <a:t>Hannah Gullickson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483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1B971-D3CB-4E51-9188-27B6ACB46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489B6-8A26-4946-88C8-69ED7871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Answers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455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50ABAB-79A9-402B-8B7E-F8A08096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2</a:t>
            </a:fld>
            <a:endParaRPr lang="en-US" b="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5E42070-0682-4630-A670-C0DF3C4712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6713" y="1585320"/>
            <a:ext cx="4205287" cy="3603126"/>
          </a:xfrm>
        </p:spPr>
        <p:txBody>
          <a:bodyPr>
            <a:noAutofit/>
          </a:bodyPr>
          <a:lstStyle/>
          <a:p>
            <a:r>
              <a:rPr lang="en-US" altLang="en-US" sz="2000" dirty="0"/>
              <a:t>Founded in 1870</a:t>
            </a:r>
          </a:p>
          <a:p>
            <a:r>
              <a:rPr lang="en-US" altLang="en-US" sz="2000" dirty="0"/>
              <a:t>Serving 900,000+ customers </a:t>
            </a:r>
          </a:p>
          <a:p>
            <a:r>
              <a:rPr lang="en-US" altLang="en-US" sz="2000" dirty="0"/>
              <a:t>1,200 employees</a:t>
            </a:r>
          </a:p>
          <a:p>
            <a:r>
              <a:rPr lang="en-US" altLang="en-US" sz="2000" dirty="0"/>
              <a:t>Invested $1.7 billion in infrastructure since 2013, with plans to invest additional $1 billion in next 5 years</a:t>
            </a:r>
          </a:p>
          <a:p>
            <a:r>
              <a:rPr lang="en-US" altLang="en-US" sz="2000" dirty="0"/>
              <a:t>14,000 miles of pipeline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0510635F-0C93-421A-B323-5EAC4FD53586}"/>
              </a:ext>
            </a:extLst>
          </p:cNvPr>
          <p:cNvSpPr/>
          <p:nvPr/>
        </p:nvSpPr>
        <p:spPr>
          <a:xfrm>
            <a:off x="4788252" y="1262053"/>
            <a:ext cx="3616009" cy="4381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2B11BA35-AEB0-47F4-9B27-D79ACC30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99" y="377008"/>
            <a:ext cx="5268588" cy="599038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Serving Minnesota Since 1870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77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96103-33F1-4D5A-8C8F-1425EA413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27A34F-5976-40E0-B283-9C2293236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700490"/>
            <a:ext cx="6858000" cy="552955"/>
          </a:xfrm>
        </p:spPr>
        <p:txBody>
          <a:bodyPr/>
          <a:lstStyle/>
          <a:p>
            <a:r>
              <a:rPr lang="en-US" dirty="0" err="1"/>
              <a:t>Edenbrook</a:t>
            </a:r>
            <a:r>
              <a:rPr lang="en-US" dirty="0"/>
              <a:t> Conservation Area Neighborhood</a:t>
            </a:r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7E3654E2-E992-432E-9540-FC585C901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966" r="5068"/>
          <a:stretch/>
        </p:blipFill>
        <p:spPr>
          <a:xfrm>
            <a:off x="235560" y="1252135"/>
            <a:ext cx="3367453" cy="4858000"/>
          </a:xfr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2B0E479-E5C2-456F-8626-62F64BE47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r="6151"/>
          <a:stretch/>
        </p:blipFill>
        <p:spPr>
          <a:xfrm>
            <a:off x="3905617" y="1252135"/>
            <a:ext cx="5002823" cy="4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4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7AA7B-2C41-4645-864D-B834EE008B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9E03F3-4B1D-4EBA-9778-B5817B9E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99" y="690036"/>
            <a:ext cx="6573405" cy="573685"/>
          </a:xfrm>
        </p:spPr>
        <p:txBody>
          <a:bodyPr/>
          <a:lstStyle/>
          <a:p>
            <a:r>
              <a:rPr lang="en-US" dirty="0"/>
              <a:t>Moving gas meters to the outside of homes</a:t>
            </a:r>
          </a:p>
        </p:txBody>
      </p:sp>
      <p:pic>
        <p:nvPicPr>
          <p:cNvPr id="8" name="Content Placeholder 6" descr="A machine on the wall&#10;&#10;Description automatically generated with low confidence">
            <a:extLst>
              <a:ext uri="{FF2B5EF4-FFF2-40B4-BE49-F238E27FC236}">
                <a16:creationId xmlns:a16="http://schemas.microsoft.com/office/drawing/2014/main" id="{49D30789-7F55-4942-BBDC-9FD4CB816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7" y="1353623"/>
            <a:ext cx="3561806" cy="4749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3D727E-AD8D-467F-B011-3A996827B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42" y="1353623"/>
            <a:ext cx="3660263" cy="47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4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7AA7B-2C41-4645-864D-B834EE008B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9E03F3-4B1D-4EBA-9778-B5817B9E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99" y="690036"/>
            <a:ext cx="6573405" cy="573685"/>
          </a:xfrm>
        </p:spPr>
        <p:txBody>
          <a:bodyPr/>
          <a:lstStyle/>
          <a:p>
            <a:r>
              <a:rPr lang="en-US" dirty="0"/>
              <a:t>Marking privately-installed utilities</a:t>
            </a:r>
          </a:p>
        </p:txBody>
      </p:sp>
      <p:pic>
        <p:nvPicPr>
          <p:cNvPr id="3" name="Picture 2" descr="A picture containing text, grass, outdoor, ground&#10;&#10;Description automatically generated">
            <a:extLst>
              <a:ext uri="{FF2B5EF4-FFF2-40B4-BE49-F238E27FC236}">
                <a16:creationId xmlns:a16="http://schemas.microsoft.com/office/drawing/2014/main" id="{1671E1AA-BAB3-461D-B1C2-C25E937DB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9" y="1263721"/>
            <a:ext cx="3429000" cy="4572000"/>
          </a:xfrm>
          <a:prstGeom prst="rect">
            <a:avLst/>
          </a:prstGeom>
        </p:spPr>
      </p:pic>
      <p:pic>
        <p:nvPicPr>
          <p:cNvPr id="6" name="Picture 5" descr="A picture containing grass, outdoor, green&#10;&#10;Description automatically generated">
            <a:extLst>
              <a:ext uri="{FF2B5EF4-FFF2-40B4-BE49-F238E27FC236}">
                <a16:creationId xmlns:a16="http://schemas.microsoft.com/office/drawing/2014/main" id="{9F17DC30-2A33-44C3-B5B9-6E15D0D5D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721"/>
            <a:ext cx="405684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1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5E3E7-8BB6-4E7D-8F20-ED52C8E8EA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829231-697C-42A4-B53B-8D715560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566928"/>
            <a:ext cx="5417638" cy="564206"/>
          </a:xfrm>
        </p:spPr>
        <p:txBody>
          <a:bodyPr/>
          <a:lstStyle/>
          <a:p>
            <a:r>
              <a:rPr lang="en-US" dirty="0"/>
              <a:t>Restoration</a:t>
            </a:r>
          </a:p>
        </p:txBody>
      </p:sp>
      <p:pic>
        <p:nvPicPr>
          <p:cNvPr id="8" name="Content Placeholder 7" descr="A picture containing ground, outdoor, cement, concrete&#10;&#10;Description automatically generated">
            <a:extLst>
              <a:ext uri="{FF2B5EF4-FFF2-40B4-BE49-F238E27FC236}">
                <a16:creationId xmlns:a16="http://schemas.microsoft.com/office/drawing/2014/main" id="{7CBF67A8-A9BF-4E5C-9A0A-D73591229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r="13834"/>
          <a:stretch/>
        </p:blipFill>
        <p:spPr>
          <a:xfrm>
            <a:off x="4674740" y="3450339"/>
            <a:ext cx="3280981" cy="2205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7A590D-55F5-4085-9FB9-E1CFCE8C5BA3}"/>
              </a:ext>
            </a:extLst>
          </p:cNvPr>
          <p:cNvSpPr txBox="1"/>
          <p:nvPr/>
        </p:nvSpPr>
        <p:spPr>
          <a:xfrm>
            <a:off x="5116725" y="5742864"/>
            <a:ext cx="271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Roads and Sidewalks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D7510-2559-4296-B343-1E23BC729015}"/>
              </a:ext>
            </a:extLst>
          </p:cNvPr>
          <p:cNvSpPr txBox="1"/>
          <p:nvPr/>
        </p:nvSpPr>
        <p:spPr>
          <a:xfrm>
            <a:off x="1467280" y="5742864"/>
            <a:ext cx="282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Lawns and Boulevards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C3552-9B07-4802-BFFF-AE0FB22C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96" y="1131134"/>
            <a:ext cx="3274964" cy="2173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E55BE-215B-4373-B3DD-B1DDD6718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740" y="1151667"/>
            <a:ext cx="3274964" cy="2132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FD338-3944-4A20-88FF-6E812D91E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296" y="3450339"/>
            <a:ext cx="3274964" cy="220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288488CC-9377-4743-B5DD-47C8B5B39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8" y="1240194"/>
            <a:ext cx="3485174" cy="4646898"/>
          </a:xfrm>
          <a:prstGeom prst="rect">
            <a:avLst/>
          </a:prstGeom>
          <a:noFill/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19586A9-1603-4FBF-8CC0-F75A057BF98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54191" y="1384030"/>
            <a:ext cx="4123095" cy="46160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altLang="en-US" sz="1700" dirty="0"/>
              <a:t>CenterPointEnergy.com/Construction</a:t>
            </a:r>
          </a:p>
          <a:p>
            <a:pPr>
              <a:lnSpc>
                <a:spcPct val="90000"/>
              </a:lnSpc>
            </a:pPr>
            <a:r>
              <a:rPr lang="fr-FR" altLang="en-US" sz="1700" dirty="0"/>
              <a:t>Construction questions:</a:t>
            </a:r>
          </a:p>
          <a:p>
            <a:pPr lvl="1">
              <a:lnSpc>
                <a:spcPct val="90000"/>
              </a:lnSpc>
            </a:pPr>
            <a:r>
              <a:rPr lang="fr-FR" altLang="en-US" sz="1500" dirty="0" err="1"/>
              <a:t>Hannah.gullickson</a:t>
            </a:r>
            <a:r>
              <a:rPr lang="fr-FR" altLang="en-US" sz="1500" dirty="0"/>
              <a:t>@</a:t>
            </a:r>
          </a:p>
          <a:p>
            <a:pPr lvl="1">
              <a:lnSpc>
                <a:spcPct val="90000"/>
              </a:lnSpc>
            </a:pPr>
            <a:r>
              <a:rPr lang="fr-FR" altLang="en-US" sz="1500" dirty="0"/>
              <a:t>CenterPointEnergy.com</a:t>
            </a:r>
          </a:p>
          <a:p>
            <a:pPr lvl="1">
              <a:lnSpc>
                <a:spcPct val="90000"/>
              </a:lnSpc>
            </a:pPr>
            <a:r>
              <a:rPr lang="fr-FR" altLang="en-US" sz="1500" dirty="0"/>
              <a:t>612-321-5546</a:t>
            </a:r>
          </a:p>
          <a:p>
            <a:pPr>
              <a:lnSpc>
                <a:spcPct val="90000"/>
              </a:lnSpc>
            </a:pPr>
            <a:r>
              <a:rPr lang="fr-FR" altLang="en-US" sz="1700" dirty="0" err="1"/>
              <a:t>Restoration</a:t>
            </a:r>
            <a:r>
              <a:rPr lang="fr-FR" altLang="en-US" sz="1700" dirty="0"/>
              <a:t> questions: </a:t>
            </a:r>
          </a:p>
          <a:p>
            <a:pPr lvl="1">
              <a:lnSpc>
                <a:spcPct val="90000"/>
              </a:lnSpc>
            </a:pPr>
            <a:r>
              <a:rPr lang="fr-FR" altLang="en-US" sz="1500" dirty="0" err="1"/>
              <a:t>csv.restoration</a:t>
            </a:r>
            <a:r>
              <a:rPr lang="fr-FR" altLang="en-US" sz="1500" dirty="0"/>
              <a:t>@</a:t>
            </a:r>
          </a:p>
          <a:p>
            <a:pPr lvl="1">
              <a:lnSpc>
                <a:spcPct val="90000"/>
              </a:lnSpc>
            </a:pPr>
            <a:r>
              <a:rPr lang="fr-FR" altLang="en-US" sz="1500" dirty="0"/>
              <a:t>CenterPointEnergy.com</a:t>
            </a:r>
          </a:p>
          <a:p>
            <a:pPr lvl="1">
              <a:lnSpc>
                <a:spcPct val="90000"/>
              </a:lnSpc>
            </a:pPr>
            <a:r>
              <a:rPr lang="fr-FR" altLang="en-US" sz="1500" dirty="0"/>
              <a:t>612-321-5477</a:t>
            </a:r>
          </a:p>
          <a:p>
            <a:pPr>
              <a:lnSpc>
                <a:spcPct val="90000"/>
              </a:lnSpc>
            </a:pPr>
            <a:r>
              <a:rPr lang="fr-FR" altLang="en-US" sz="1700" dirty="0"/>
              <a:t>All </a:t>
            </a:r>
            <a:r>
              <a:rPr lang="fr-FR" altLang="en-US" sz="1700" dirty="0" err="1"/>
              <a:t>other</a:t>
            </a:r>
            <a:r>
              <a:rPr lang="fr-FR" altLang="en-US" sz="1700" dirty="0"/>
              <a:t> questions: </a:t>
            </a:r>
          </a:p>
          <a:p>
            <a:pPr lvl="1">
              <a:lnSpc>
                <a:spcPct val="90000"/>
              </a:lnSpc>
            </a:pPr>
            <a:r>
              <a:rPr lang="fr-FR" altLang="en-US" sz="1500" dirty="0" err="1"/>
              <a:t>csv.constructionservices</a:t>
            </a:r>
            <a:r>
              <a:rPr lang="fr-FR" altLang="en-US" sz="1500" dirty="0"/>
              <a:t>@</a:t>
            </a:r>
          </a:p>
          <a:p>
            <a:pPr lvl="1">
              <a:lnSpc>
                <a:spcPct val="90000"/>
              </a:lnSpc>
            </a:pPr>
            <a:r>
              <a:rPr lang="fr-FR" altLang="en-US" sz="1500" dirty="0"/>
              <a:t>CenterPointEnergy.com</a:t>
            </a:r>
          </a:p>
          <a:p>
            <a:pPr lvl="1">
              <a:lnSpc>
                <a:spcPct val="90000"/>
              </a:lnSpc>
            </a:pPr>
            <a:r>
              <a:rPr lang="fr-FR" altLang="en-US" sz="1500" dirty="0"/>
              <a:t>612-321-5369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DECA7-6175-47B4-B66E-2949D92FFB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283922" y="6528816"/>
            <a:ext cx="493366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F33EA07-9897-48D0-83D1-77E6B61918E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081CD1-0D07-4F09-AAC6-6D1C5F0FA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566928"/>
            <a:ext cx="6858000" cy="731520"/>
          </a:xfrm>
        </p:spPr>
        <p:txBody>
          <a:bodyPr anchor="t">
            <a:normAutofit/>
          </a:bodyPr>
          <a:lstStyle/>
          <a:p>
            <a:r>
              <a:rPr lang="en-US" dirty="0"/>
              <a:t>Construction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1428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DE857A-3258-4476-B4AA-FC2F62D2F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4" y="1442104"/>
            <a:ext cx="8410574" cy="51333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Low Income Home Energy Assistance Program (LIHEAP)</a:t>
            </a:r>
          </a:p>
          <a:p>
            <a:pPr lvl="2"/>
            <a:r>
              <a:rPr lang="en-US" dirty="0"/>
              <a:t>Grants up to $2,000 per household</a:t>
            </a:r>
          </a:p>
          <a:p>
            <a:pPr lvl="2"/>
            <a:r>
              <a:rPr lang="en-US" dirty="0"/>
              <a:t>Program income guidelines based on 60% of MN median income</a:t>
            </a:r>
          </a:p>
          <a:p>
            <a:pPr lvl="2"/>
            <a:r>
              <a:rPr lang="en-US" dirty="0"/>
              <a:t>Apply via the Department of Commerce website:  www.mn.gov/commerce</a:t>
            </a:r>
          </a:p>
          <a:p>
            <a:pPr marL="457200" lvl="2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CenterPoint Energy Gas Affordability Program (GAP)</a:t>
            </a:r>
          </a:p>
          <a:p>
            <a:pPr lvl="2"/>
            <a:r>
              <a:rPr lang="en-US" dirty="0"/>
              <a:t>Customers receiving LIHEAP funds may also be eligible for GAP assistance</a:t>
            </a:r>
          </a:p>
          <a:p>
            <a:pPr lvl="2"/>
            <a:r>
              <a:rPr lang="en-US" dirty="0"/>
              <a:t>Monthly natural gas payments will not exceed 3% of income</a:t>
            </a:r>
          </a:p>
          <a:p>
            <a:pPr lvl="2"/>
            <a:r>
              <a:rPr lang="en-US" dirty="0"/>
              <a:t>Apply by calling 612-372-4727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/>
              <a:t>Salvation Army </a:t>
            </a:r>
            <a:r>
              <a:rPr lang="en-US" dirty="0" err="1"/>
              <a:t>HeatShare</a:t>
            </a:r>
            <a:r>
              <a:rPr lang="en-US" dirty="0"/>
              <a:t> Program</a:t>
            </a:r>
          </a:p>
          <a:p>
            <a:pPr lvl="2"/>
            <a:r>
              <a:rPr lang="en-US" dirty="0"/>
              <a:t>Emergency Assistance for income eligible customers facing utility disconnection</a:t>
            </a:r>
          </a:p>
          <a:p>
            <a:pPr lvl="2"/>
            <a:r>
              <a:rPr lang="en-US" dirty="0"/>
              <a:t>Income criteria based on 50% of MN median income</a:t>
            </a:r>
          </a:p>
          <a:p>
            <a:pPr lvl="2"/>
            <a:r>
              <a:rPr lang="en-US" dirty="0"/>
              <a:t>Apply by calling 651-746-3400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769E0-C59F-43A8-A148-4BC269B1B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660A6A-C976-487D-9932-DE6C3447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659394"/>
            <a:ext cx="5931345" cy="700518"/>
          </a:xfrm>
        </p:spPr>
        <p:txBody>
          <a:bodyPr/>
          <a:lstStyle/>
          <a:p>
            <a:r>
              <a:rPr lang="en-US" dirty="0"/>
              <a:t>Help with your natural gas bill</a:t>
            </a:r>
            <a:br>
              <a:rPr lang="en-US" dirty="0"/>
            </a:br>
            <a:r>
              <a:rPr lang="en-US" dirty="0"/>
              <a:t>Energy payment assistance</a:t>
            </a:r>
          </a:p>
        </p:txBody>
      </p:sp>
    </p:spTree>
    <p:extLst>
      <p:ext uri="{BB962C8B-B14F-4D97-AF65-F5344CB8AC3E}">
        <p14:creationId xmlns:p14="http://schemas.microsoft.com/office/powerpoint/2010/main" val="1960158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797E4-5960-44F9-8713-56CBAE9085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33EA07-9897-48D0-83D1-77E6B61918E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BC0A03-3AB1-2440-85F1-EE32ADCFFF74}"/>
              </a:ext>
            </a:extLst>
          </p:cNvPr>
          <p:cNvSpPr txBox="1">
            <a:spLocks/>
          </p:cNvSpPr>
          <p:nvPr/>
        </p:nvSpPr>
        <p:spPr>
          <a:xfrm>
            <a:off x="500234" y="761949"/>
            <a:ext cx="6858000" cy="5482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rgbClr val="0098D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One-click resource links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43E56-107E-2E48-873A-10F3C99426F4}"/>
              </a:ext>
            </a:extLst>
          </p:cNvPr>
          <p:cNvSpPr txBox="1">
            <a:spLocks/>
          </p:cNvSpPr>
          <p:nvPr/>
        </p:nvSpPr>
        <p:spPr>
          <a:xfrm>
            <a:off x="1266826" y="1738489"/>
            <a:ext cx="3099547" cy="4971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 Energy &amp; Innovation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CenterPointEnergy.com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CleanEnergyMN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Sustainability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CenterPointEnergy.com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/Sustainability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Pipeline Improvements and</a:t>
            </a:r>
            <a:b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Updates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CenterPointEnergy.com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/Construction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b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Conservation Improvement Program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CenterPointEnergy.com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SaveEnergy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94E648-25A3-9D4F-8D17-B05C414F02C7}"/>
              </a:ext>
            </a:extLst>
          </p:cNvPr>
          <p:cNvSpPr txBox="1">
            <a:spLocks/>
          </p:cNvSpPr>
          <p:nvPr/>
        </p:nvSpPr>
        <p:spPr>
          <a:xfrm>
            <a:off x="5392551" y="1600200"/>
            <a:ext cx="3516405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Relations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CenterPointEnergy.com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/Community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Cold Weather and Your Natural Gas Bill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CenterPointEnergy.com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ColdWeather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Payment Assistance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CenterPointEnergy.com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PaymentAssistance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Opportunities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CenterPointEnergy.com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/Careers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85FCD6-990B-B747-A90B-60BDB84B2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1" y="1600200"/>
            <a:ext cx="742576" cy="742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53B382-0260-A64C-BB94-373142E69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1" y="2770539"/>
            <a:ext cx="731520" cy="731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9BA300-4C7A-EE43-A2A2-21229A630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1" y="3929822"/>
            <a:ext cx="742577" cy="742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3AF4F9-9B27-3748-87AE-1F6255279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17641"/>
            <a:ext cx="742577" cy="742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F59DCB-E0A7-BD44-9435-1F9A97F2A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79818"/>
            <a:ext cx="742577" cy="7425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F92830-304A-BE4D-8055-B3BB72772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4" y="5235236"/>
            <a:ext cx="694494" cy="694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651662-C13A-1240-9F2F-35BC8D7EAC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27" y="5201621"/>
            <a:ext cx="688103" cy="688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139ABE-3FDF-5A4F-8C9B-0E1BB28CB5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27" y="1656379"/>
            <a:ext cx="664993" cy="6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184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NP 2022">
  <a:themeElements>
    <a:clrScheme name="CNP 2020">
      <a:dk1>
        <a:srgbClr val="000000"/>
      </a:dk1>
      <a:lt1>
        <a:srgbClr val="FFFFFF"/>
      </a:lt1>
      <a:dk2>
        <a:srgbClr val="FF0000"/>
      </a:dk2>
      <a:lt2>
        <a:srgbClr val="E5E7E7"/>
      </a:lt2>
      <a:accent1>
        <a:srgbClr val="0098D6"/>
      </a:accent1>
      <a:accent2>
        <a:srgbClr val="B6BDBD"/>
      </a:accent2>
      <a:accent3>
        <a:srgbClr val="6E7B7C"/>
      </a:accent3>
      <a:accent4>
        <a:srgbClr val="FFB20E"/>
      </a:accent4>
      <a:accent5>
        <a:srgbClr val="FF7D19"/>
      </a:accent5>
      <a:accent6>
        <a:srgbClr val="00A99D"/>
      </a:accent6>
      <a:hlink>
        <a:srgbClr val="0098D6"/>
      </a:hlink>
      <a:folHlink>
        <a:srgbClr val="B6BD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SWF PPT Template 2019.potx" id="{2B6F9EBD-799C-47BB-9176-94A7A03EA042}" vid="{936F0CC4-FDB3-421B-B3B0-EC15D893B6E4}"/>
    </a:ext>
  </a:extLst>
</a:theme>
</file>

<file path=ppt/theme/theme2.xml><?xml version="1.0" encoding="utf-8"?>
<a:theme xmlns:a="http://schemas.openxmlformats.org/drawingml/2006/main" name="Office Theme">
  <a:themeElements>
    <a:clrScheme name="CNP 2020">
      <a:dk1>
        <a:srgbClr val="000000"/>
      </a:dk1>
      <a:lt1>
        <a:srgbClr val="FFFFFF"/>
      </a:lt1>
      <a:dk2>
        <a:srgbClr val="FF0000"/>
      </a:dk2>
      <a:lt2>
        <a:srgbClr val="E5E7E7"/>
      </a:lt2>
      <a:accent1>
        <a:srgbClr val="0098D6"/>
      </a:accent1>
      <a:accent2>
        <a:srgbClr val="B6BDBD"/>
      </a:accent2>
      <a:accent3>
        <a:srgbClr val="6E7B7C"/>
      </a:accent3>
      <a:accent4>
        <a:srgbClr val="FFB20E"/>
      </a:accent4>
      <a:accent5>
        <a:srgbClr val="FF7D19"/>
      </a:accent5>
      <a:accent6>
        <a:srgbClr val="00A99D"/>
      </a:accent6>
      <a:hlink>
        <a:srgbClr val="0098D6"/>
      </a:hlink>
      <a:folHlink>
        <a:srgbClr val="B6BD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4354056B3F5A439888EF3BDE9DAACE" ma:contentTypeVersion="5" ma:contentTypeDescription="Create a new document." ma:contentTypeScope="" ma:versionID="fe8c12634c9fa7f967f7ffd3b230016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1e6d885dd3e3e61e77443506ae754c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F1A3214-533E-45D4-9C2F-3C6AA594C7A7}"/>
</file>

<file path=customXml/itemProps2.xml><?xml version="1.0" encoding="utf-8"?>
<ds:datastoreItem xmlns:ds="http://schemas.openxmlformats.org/officeDocument/2006/customXml" ds:itemID="{A77C6E64-C667-4BB4-A821-265A0747A8E6}"/>
</file>

<file path=customXml/itemProps3.xml><?xml version="1.0" encoding="utf-8"?>
<ds:datastoreItem xmlns:ds="http://schemas.openxmlformats.org/officeDocument/2006/customXml" ds:itemID="{2179098C-7ED1-4DCA-A307-E4D30354172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4731</TotalTime>
  <Words>344</Words>
  <Application>Microsoft Office PowerPoint</Application>
  <PresentationFormat>On-screen Show (4:3)</PresentationFormat>
  <Paragraphs>100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Schoolbook</vt:lpstr>
      <vt:lpstr>CNP 2022</vt:lpstr>
      <vt:lpstr>  CenterPoint Energy 2022 Construction Activity</vt:lpstr>
      <vt:lpstr> Serving Minnesota Since 1870</vt:lpstr>
      <vt:lpstr>Edenbrook Conservation Area Neighborhood</vt:lpstr>
      <vt:lpstr>Moving gas meters to the outside of homes</vt:lpstr>
      <vt:lpstr>Marking privately-installed utilities</vt:lpstr>
      <vt:lpstr>Restoration</vt:lpstr>
      <vt:lpstr>Construction Communications</vt:lpstr>
      <vt:lpstr>Help with your natural gas bill Energy payment assistance</vt:lpstr>
      <vt:lpstr>PowerPoint Presentation</vt:lpstr>
      <vt:lpstr>Questions &amp;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Butler Bradford</dc:creator>
  <cp:lastModifiedBy>Gullickson, Hannah J</cp:lastModifiedBy>
  <cp:revision>236</cp:revision>
  <dcterms:created xsi:type="dcterms:W3CDTF">2019-02-01T14:59:41Z</dcterms:created>
  <dcterms:modified xsi:type="dcterms:W3CDTF">2022-03-24T15:24:49Z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4A8F9A58-B986-41BD-ADFD-026C0E5827D0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0x010100214354056B3F5A439888EF3BDE9DAACE</vt:lpwstr>
  </property>
  <property fmtid="{D5CDD505-2E9C-101B-9397-08002B2CF9AE}" pid="5" name="Order">
    <vt:r8>442900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TaxCatchAll">
    <vt:lpwstr/>
  </property>
  <property fmtid="{D5CDD505-2E9C-101B-9397-08002B2CF9AE}" pid="9" name="TemplateUrl">
    <vt:lpwstr/>
  </property>
</Properties>
</file>