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3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7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2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1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0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6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4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6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6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3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6858000" cy="1752600"/>
          </a:xfrm>
        </p:spPr>
        <p:txBody>
          <a:bodyPr>
            <a:normAutofit/>
          </a:bodyPr>
          <a:lstStyle/>
          <a:p>
            <a:r>
              <a:rPr lang="en-US" sz="4000" b="1" dirty="0"/>
              <a:t>Typical 138 kV Construction</a:t>
            </a:r>
            <a:br>
              <a:rPr lang="en-US" sz="4000" b="1" dirty="0"/>
            </a:br>
            <a:r>
              <a:rPr lang="en-US" sz="3100" b="1" dirty="0"/>
              <a:t>Double-Circuit Steel Pole</a:t>
            </a:r>
            <a:br>
              <a:rPr lang="en-US" sz="3100" b="1" dirty="0"/>
            </a:br>
            <a:r>
              <a:rPr lang="en-US" sz="3100" b="1" dirty="0"/>
              <a:t>Road Right-of-Way</a:t>
            </a:r>
            <a:endParaRPr lang="en-US" sz="2200" b="1" i="1" dirty="0"/>
          </a:p>
        </p:txBody>
      </p:sp>
      <p:pic>
        <p:nvPicPr>
          <p:cNvPr id="20" name="Picture 19" descr="A power line tower with power lines&#10;&#10;Description automatically generated">
            <a:extLst>
              <a:ext uri="{FF2B5EF4-FFF2-40B4-BE49-F238E27FC236}">
                <a16:creationId xmlns:a16="http://schemas.microsoft.com/office/drawing/2014/main" id="{903EEE5D-16BD-5566-9A41-0D03845E61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49" y="1747757"/>
            <a:ext cx="2705102" cy="3606803"/>
          </a:xfrm>
          <a:prstGeom prst="rect">
            <a:avLst/>
          </a:prstGeom>
        </p:spPr>
      </p:pic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B6E3B7F-6ECC-FA7C-835B-464B4C5CFD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614802"/>
              </p:ext>
            </p:extLst>
          </p:nvPr>
        </p:nvGraphicFramePr>
        <p:xfrm>
          <a:off x="409575" y="5545140"/>
          <a:ext cx="2663174" cy="344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829257" imgH="7543568" progId="Acrobat.Document.DC">
                  <p:embed/>
                </p:oleObj>
              </mc:Choice>
              <mc:Fallback>
                <p:oleObj name="Acrobat Document" r:id="rId3" imgW="5829257" imgH="7543568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9575" y="5545140"/>
                        <a:ext cx="2663174" cy="3446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E04C8DB-7073-FA5B-B250-AEF4065AD0A3}"/>
              </a:ext>
            </a:extLst>
          </p:cNvPr>
          <p:cNvSpPr txBox="1"/>
          <p:nvPr/>
        </p:nvSpPr>
        <p:spPr>
          <a:xfrm>
            <a:off x="228600" y="8726329"/>
            <a:ext cx="30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Temporary Easement used During Construction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939E5A7E-2798-B700-D741-47BD69DD18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52770"/>
              </p:ext>
            </p:extLst>
          </p:nvPr>
        </p:nvGraphicFramePr>
        <p:xfrm>
          <a:off x="3728101" y="5545138"/>
          <a:ext cx="2663174" cy="344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5" imgW="5829257" imgH="7543568" progId="Acrobat.Document.DC">
                  <p:embed/>
                </p:oleObj>
              </mc:Choice>
              <mc:Fallback>
                <p:oleObj name="Acrobat Document" r:id="rId5" imgW="5829257" imgH="7543568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28101" y="5545138"/>
                        <a:ext cx="2663174" cy="3446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70F77291-6AEC-5828-3B2E-9B4E0E6EAD69}"/>
              </a:ext>
            </a:extLst>
          </p:cNvPr>
          <p:cNvSpPr txBox="1"/>
          <p:nvPr/>
        </p:nvSpPr>
        <p:spPr>
          <a:xfrm>
            <a:off x="3581402" y="8726329"/>
            <a:ext cx="29717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Permanent Easement after Construction</a:t>
            </a:r>
          </a:p>
        </p:txBody>
      </p:sp>
    </p:spTree>
    <p:extLst>
      <p:ext uri="{BB962C8B-B14F-4D97-AF65-F5344CB8AC3E}">
        <p14:creationId xmlns:p14="http://schemas.microsoft.com/office/powerpoint/2010/main" val="181631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45257A5C7AFF4B8DBB9EF0E5D0FB4D" ma:contentTypeVersion="14" ma:contentTypeDescription="Create a new document." ma:contentTypeScope="" ma:versionID="4f3391dfc174a50d42c4ec1fe188fca5">
  <xsd:schema xmlns:xsd="http://www.w3.org/2001/XMLSchema" xmlns:xs="http://www.w3.org/2001/XMLSchema" xmlns:p="http://schemas.microsoft.com/office/2006/metadata/properties" xmlns:ns1="http://schemas.microsoft.com/sharepoint/v3" xmlns:ns2="8630e7b0-d41f-404a-b1f2-cee6bbf8960b" xmlns:ns3="a41f6e28-2fc9-4cb4-b1b7-fb909b15998e" xmlns:ns4="5f82bcb7-d4b4-4544-9ecb-aa678fc714bf" targetNamespace="http://schemas.microsoft.com/office/2006/metadata/properties" ma:root="true" ma:fieldsID="aef93d12ed6cf9ac37f7a744039b64e0" ns1:_="" ns2:_="" ns3:_="" ns4:_="">
    <xsd:import namespace="http://schemas.microsoft.com/sharepoint/v3"/>
    <xsd:import namespace="8630e7b0-d41f-404a-b1f2-cee6bbf8960b"/>
    <xsd:import namespace="a41f6e28-2fc9-4cb4-b1b7-fb909b15998e"/>
    <xsd:import namespace="5f82bcb7-d4b4-4544-9ecb-aa678fc714b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TaxCatchAll" minOccurs="0"/>
                <xsd:element ref="ns3:Date" minOccurs="0"/>
                <xsd:element ref="ns4:SharedWithUsers" minOccurs="0"/>
                <xsd:element ref="ns4:SharedWithDetails" minOccurs="0"/>
                <xsd:element ref="ns3:Reg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30e7b0-d41f-404a-b1f2-cee6bbf8960b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c57e0f77-af7f-4a5a-9f8a-2e88d5086882}" ma:internalName="TaxCatchAll" ma:showField="CatchAllData" ma:web="8630e7b0-d41f-404a-b1f2-cee6bbf896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f6e28-2fc9-4cb4-b1b7-fb909b15998e" elementFormDefault="qualified">
    <xsd:import namespace="http://schemas.microsoft.com/office/2006/documentManagement/types"/>
    <xsd:import namespace="http://schemas.microsoft.com/office/infopath/2007/PartnerControls"/>
    <xsd:element name="Date" ma:index="12" nillable="true" ma:displayName="Date" ma:default="[today]" ma:format="DateOnly" ma:internalName="Date">
      <xsd:simpleType>
        <xsd:restriction base="dms:DateTime"/>
      </xsd:simpleType>
    </xsd:element>
    <xsd:element name="Region" ma:index="15" nillable="true" ma:displayName="Region" ma:default="Midwest" ma:internalName="Regi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idwest"/>
                    <xsd:enumeration value="SGO"/>
                    <xsd:enumeration value="MN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2bcb7-d4b4-4544-9ecb-aa678fc714b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30e7b0-d41f-404a-b1f2-cee6bbf8960b"/>
    <Region xmlns="a41f6e28-2fc9-4cb4-b1b7-fb909b15998e">
      <Value>Midwest</Value>
    </Region>
    <Date xmlns="a41f6e28-2fc9-4cb4-b1b7-fb909b15998e">2024-11-20T18:27:39+00:00</Date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C87339B-2DF2-4828-8CAE-BAFCA9FFE7FA}"/>
</file>

<file path=customXml/itemProps2.xml><?xml version="1.0" encoding="utf-8"?>
<ds:datastoreItem xmlns:ds="http://schemas.openxmlformats.org/officeDocument/2006/customXml" ds:itemID="{6CA397B9-E57F-4128-B1F2-BACAB8045ADB}"/>
</file>

<file path=customXml/itemProps3.xml><?xml version="1.0" encoding="utf-8"?>
<ds:datastoreItem xmlns:ds="http://schemas.openxmlformats.org/officeDocument/2006/customXml" ds:itemID="{6B9886F7-8FAF-46E6-B08F-FFCC99DE4626}"/>
</file>

<file path=docProps/app.xml><?xml version="1.0" encoding="utf-8"?>
<Properties xmlns="http://schemas.openxmlformats.org/officeDocument/2006/extended-properties" xmlns:vt="http://schemas.openxmlformats.org/officeDocument/2006/docPropsVTypes">
  <TotalTime>3688</TotalTime>
  <Words>20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Adobe Acrobat Document</vt:lpstr>
      <vt:lpstr>Typical 138 kV Construction Double-Circuit Steel Pole Road Right-of-Way</vt:lpstr>
    </vt:vector>
  </TitlesOfParts>
  <Company>CenterPoint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Construction  New 80’ Right-of-Way Steel Tower Construction</dc:title>
  <dc:creator>W. Padgett</dc:creator>
  <cp:lastModifiedBy>Padgett III, John W</cp:lastModifiedBy>
  <cp:revision>24</cp:revision>
  <cp:lastPrinted>2024-11-19T16:48:34Z</cp:lastPrinted>
  <dcterms:created xsi:type="dcterms:W3CDTF">2013-02-05T23:33:18Z</dcterms:created>
  <dcterms:modified xsi:type="dcterms:W3CDTF">2024-11-19T18:40:06Z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2024-10-31T15:33:24Z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12647ae4-385b-4c85-a50b-abf9e3eac9fb</vt:lpwstr>
  </property>
  <property fmtid="{D5CDD505-2E9C-101B-9397-08002B2CF9AE}" pid="8" name="MSIP_Label_e3ac3a1a-de19-428b-b395-6d250d7743fb_ContentBits">
    <vt:lpwstr>0</vt:lpwstr>
  </property>
  <property fmtid="{D5CDD505-2E9C-101B-9397-08002B2CF9AE}" pid="9" name="ContentTypeId">
    <vt:lpwstr>0x0101000A45257A5C7AFF4B8DBB9EF0E5D0FB4D</vt:lpwstr>
  </property>
</Properties>
</file>